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58" r:id="rId3"/>
    <p:sldId id="260" r:id="rId4"/>
    <p:sldId id="314" r:id="rId5"/>
    <p:sldId id="317" r:id="rId6"/>
    <p:sldId id="322" r:id="rId7"/>
    <p:sldId id="320" r:id="rId8"/>
    <p:sldId id="321" r:id="rId9"/>
    <p:sldId id="315" r:id="rId10"/>
    <p:sldId id="263" r:id="rId11"/>
    <p:sldId id="324" r:id="rId12"/>
    <p:sldId id="316" r:id="rId13"/>
    <p:sldId id="325" r:id="rId14"/>
    <p:sldId id="326" r:id="rId15"/>
    <p:sldId id="313" r:id="rId16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18"/>
    </p:embeddedFont>
    <p:embeddedFont>
      <p:font typeface="Asap" panose="020B0604020202020204" charset="0"/>
      <p:regular r:id="rId19"/>
      <p:bold r:id="rId20"/>
      <p:italic r:id="rId21"/>
      <p:boldItalic r:id="rId22"/>
    </p:embeddedFont>
    <p:embeddedFont>
      <p:font typeface="Bakbak On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FB2EB-2333-4502-A615-4EB8FB5C1E6F}" v="11" dt="2024-01-11T20:11:27.364"/>
  </p1510:revLst>
</p1510:revInfo>
</file>

<file path=ppt/tableStyles.xml><?xml version="1.0" encoding="utf-8"?>
<a:tblStyleLst xmlns:a="http://schemas.openxmlformats.org/drawingml/2006/main" def="{F1279B7B-A136-4412-B508-3910B786D7D9}">
  <a:tblStyle styleId="{F1279B7B-A136-4412-B508-3910B786D7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272D2B-DACA-4B43-B3C8-AAAF6B2EE8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13" autoAdjust="0"/>
  </p:normalViewPr>
  <p:slideViewPr>
    <p:cSldViewPr snapToGrid="0">
      <p:cViewPr varScale="1">
        <p:scale>
          <a:sx n="137" d="100"/>
          <a:sy n="137" d="100"/>
        </p:scale>
        <p:origin x="118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Schaller" userId="fe2074dc24c052ba" providerId="LiveId" clId="{2EEEE824-69B4-4E03-9BD0-767F6854985E}"/>
    <pc:docChg chg="undo custSel addSld delSld modSld sldOrd">
      <pc:chgData name="Joel Schaller" userId="fe2074dc24c052ba" providerId="LiveId" clId="{2EEEE824-69B4-4E03-9BD0-767F6854985E}" dt="2023-12-16T22:41:27.569" v="731" actId="20577"/>
      <pc:docMkLst>
        <pc:docMk/>
      </pc:docMkLst>
      <pc:sldChg chg="modSp mod modTransition">
        <pc:chgData name="Joel Schaller" userId="fe2074dc24c052ba" providerId="LiveId" clId="{2EEEE824-69B4-4E03-9BD0-767F6854985E}" dt="2023-12-16T22:37:03.661" v="626"/>
        <pc:sldMkLst>
          <pc:docMk/>
          <pc:sldMk cId="0" sldId="256"/>
        </pc:sldMkLst>
        <pc:spChg chg="mod">
          <ac:chgData name="Joel Schaller" userId="fe2074dc24c052ba" providerId="LiveId" clId="{2EEEE824-69B4-4E03-9BD0-767F6854985E}" dt="2023-12-16T22:17:45.315" v="67" actId="20577"/>
          <ac:spMkLst>
            <pc:docMk/>
            <pc:sldMk cId="0" sldId="256"/>
            <ac:spMk id="2357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17:14.733" v="66" actId="1076"/>
          <ac:spMkLst>
            <pc:docMk/>
            <pc:sldMk cId="0" sldId="256"/>
            <ac:spMk id="2358" creationId="{00000000-0000-0000-0000-000000000000}"/>
          </ac:spMkLst>
        </pc:spChg>
      </pc:sldChg>
      <pc:sldChg chg="addSp modSp mod ord modTransition">
        <pc:chgData name="Joel Schaller" userId="fe2074dc24c052ba" providerId="LiveId" clId="{2EEEE824-69B4-4E03-9BD0-767F6854985E}" dt="2023-12-16T22:37:03.661" v="626"/>
        <pc:sldMkLst>
          <pc:docMk/>
          <pc:sldMk cId="0" sldId="258"/>
        </pc:sldMkLst>
        <pc:spChg chg="add mod">
          <ac:chgData name="Joel Schaller" userId="fe2074dc24c052ba" providerId="LiveId" clId="{2EEEE824-69B4-4E03-9BD0-767F6854985E}" dt="2023-12-16T22:36:38.377" v="622" actId="14100"/>
          <ac:spMkLst>
            <pc:docMk/>
            <pc:sldMk cId="0" sldId="258"/>
            <ac:spMk id="2" creationId="{61220D7F-6290-4519-05B0-81305E69B036}"/>
          </ac:spMkLst>
        </pc:spChg>
        <pc:spChg chg="mod">
          <ac:chgData name="Joel Schaller" userId="fe2074dc24c052ba" providerId="LiveId" clId="{2EEEE824-69B4-4E03-9BD0-767F6854985E}" dt="2023-12-16T22:33:00.316" v="444"/>
          <ac:spMkLst>
            <pc:docMk/>
            <pc:sldMk cId="0" sldId="258"/>
            <ac:spMk id="3024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31:37.305" v="385"/>
          <ac:spMkLst>
            <pc:docMk/>
            <pc:sldMk cId="0" sldId="258"/>
            <ac:spMk id="3025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31:46.544" v="387"/>
          <ac:spMkLst>
            <pc:docMk/>
            <pc:sldMk cId="0" sldId="258"/>
            <ac:spMk id="3026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31:48.203" v="388" actId="20577"/>
          <ac:spMkLst>
            <pc:docMk/>
            <pc:sldMk cId="0" sldId="258"/>
            <ac:spMk id="3027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31:55.843" v="403" actId="20577"/>
          <ac:spMkLst>
            <pc:docMk/>
            <pc:sldMk cId="0" sldId="258"/>
            <ac:spMk id="3032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31:41.183" v="386"/>
          <ac:spMkLst>
            <pc:docMk/>
            <pc:sldMk cId="0" sldId="258"/>
            <ac:spMk id="3033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31:32.217" v="384"/>
          <ac:spMkLst>
            <pc:docMk/>
            <pc:sldMk cId="0" sldId="258"/>
            <ac:spMk id="3034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30:27.587" v="306" actId="20577"/>
          <ac:spMkLst>
            <pc:docMk/>
            <pc:sldMk cId="0" sldId="258"/>
            <ac:spMk id="3035" creationId="{00000000-0000-0000-0000-000000000000}"/>
          </ac:spMkLst>
        </pc:spChg>
      </pc:sldChg>
      <pc:sldChg chg="addSp modSp mod ord modTransition">
        <pc:chgData name="Joel Schaller" userId="fe2074dc24c052ba" providerId="LiveId" clId="{2EEEE824-69B4-4E03-9BD0-767F6854985E}" dt="2023-12-16T22:39:47.008" v="661" actId="20577"/>
        <pc:sldMkLst>
          <pc:docMk/>
          <pc:sldMk cId="0" sldId="260"/>
        </pc:sldMkLst>
        <pc:spChg chg="add mod">
          <ac:chgData name="Joel Schaller" userId="fe2074dc24c052ba" providerId="LiveId" clId="{2EEEE824-69B4-4E03-9BD0-767F6854985E}" dt="2023-12-16T22:39:47.008" v="661" actId="20577"/>
          <ac:spMkLst>
            <pc:docMk/>
            <pc:sldMk cId="0" sldId="260"/>
            <ac:spMk id="2" creationId="{12FE1E41-5F53-C9F8-DE63-39A1D80913AF}"/>
          </ac:spMkLst>
        </pc:spChg>
        <pc:spChg chg="mod">
          <ac:chgData name="Joel Schaller" userId="fe2074dc24c052ba" providerId="LiveId" clId="{2EEEE824-69B4-4E03-9BD0-767F6854985E}" dt="2023-12-16T22:38:56.582" v="654" actId="14100"/>
          <ac:spMkLst>
            <pc:docMk/>
            <pc:sldMk cId="0" sldId="260"/>
            <ac:spMk id="3812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39:24.925" v="657" actId="1076"/>
          <ac:spMkLst>
            <pc:docMk/>
            <pc:sldMk cId="0" sldId="260"/>
            <ac:spMk id="3814" creationId="{00000000-0000-0000-0000-000000000000}"/>
          </ac:spMkLst>
        </pc:spChg>
      </pc:sldChg>
      <pc:sldChg chg="modTransition">
        <pc:chgData name="Joel Schaller" userId="fe2074dc24c052ba" providerId="LiveId" clId="{2EEEE824-69B4-4E03-9BD0-767F6854985E}" dt="2023-12-16T22:37:03.661" v="626"/>
        <pc:sldMkLst>
          <pc:docMk/>
          <pc:sldMk cId="0" sldId="263"/>
        </pc:sldMkLst>
      </pc:sldChg>
      <pc:sldChg chg="addSp delSp modSp add mod ord modTransition">
        <pc:chgData name="Joel Schaller" userId="fe2074dc24c052ba" providerId="LiveId" clId="{2EEEE824-69B4-4E03-9BD0-767F6854985E}" dt="2023-12-16T22:37:49.805" v="630"/>
        <pc:sldMkLst>
          <pc:docMk/>
          <pc:sldMk cId="778043930" sldId="313"/>
        </pc:sldMkLst>
        <pc:spChg chg="add del mod">
          <ac:chgData name="Joel Schaller" userId="fe2074dc24c052ba" providerId="LiveId" clId="{2EEEE824-69B4-4E03-9BD0-767F6854985E}" dt="2023-12-16T22:20:12.249" v="81" actId="478"/>
          <ac:spMkLst>
            <pc:docMk/>
            <pc:sldMk cId="778043930" sldId="313"/>
            <ac:spMk id="3" creationId="{2651F820-0CE1-990E-DDF1-31A81A863A7C}"/>
          </ac:spMkLst>
        </pc:spChg>
        <pc:spChg chg="add del mod">
          <ac:chgData name="Joel Schaller" userId="fe2074dc24c052ba" providerId="LiveId" clId="{2EEEE824-69B4-4E03-9BD0-767F6854985E}" dt="2023-12-16T22:37:46.889" v="629" actId="478"/>
          <ac:spMkLst>
            <pc:docMk/>
            <pc:sldMk cId="778043930" sldId="313"/>
            <ac:spMk id="4" creationId="{EC462433-E89A-DBAF-960B-CC4B6E7DE843}"/>
          </ac:spMkLst>
        </pc:spChg>
        <pc:spChg chg="del mod">
          <ac:chgData name="Joel Schaller" userId="fe2074dc24c052ba" providerId="LiveId" clId="{2EEEE824-69B4-4E03-9BD0-767F6854985E}" dt="2023-12-16T22:20:10.051" v="80" actId="478"/>
          <ac:spMkLst>
            <pc:docMk/>
            <pc:sldMk cId="778043930" sldId="313"/>
            <ac:spMk id="9239" creationId="{00000000-0000-0000-0000-000000000000}"/>
          </ac:spMkLst>
        </pc:spChg>
        <pc:spChg chg="del">
          <ac:chgData name="Joel Schaller" userId="fe2074dc24c052ba" providerId="LiveId" clId="{2EEEE824-69B4-4E03-9BD0-767F6854985E}" dt="2023-12-16T22:19:58.482" v="74" actId="478"/>
          <ac:spMkLst>
            <pc:docMk/>
            <pc:sldMk cId="778043930" sldId="313"/>
            <ac:spMk id="9240" creationId="{00000000-0000-0000-0000-000000000000}"/>
          </ac:spMkLst>
        </pc:spChg>
        <pc:spChg chg="del">
          <ac:chgData name="Joel Schaller" userId="fe2074dc24c052ba" providerId="LiveId" clId="{2EEEE824-69B4-4E03-9BD0-767F6854985E}" dt="2023-12-16T22:20:06.417" v="75" actId="478"/>
          <ac:spMkLst>
            <pc:docMk/>
            <pc:sldMk cId="778043930" sldId="313"/>
            <ac:spMk id="9241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21:33.305" v="99" actId="255"/>
          <ac:spMkLst>
            <pc:docMk/>
            <pc:sldMk cId="778043930" sldId="313"/>
            <ac:spMk id="9255" creationId="{00000000-0000-0000-0000-000000000000}"/>
          </ac:spMkLst>
        </pc:spChg>
        <pc:grpChg chg="del">
          <ac:chgData name="Joel Schaller" userId="fe2074dc24c052ba" providerId="LiveId" clId="{2EEEE824-69B4-4E03-9BD0-767F6854985E}" dt="2023-12-16T22:20:06.904" v="76" actId="478"/>
          <ac:grpSpMkLst>
            <pc:docMk/>
            <pc:sldMk cId="778043930" sldId="313"/>
            <ac:grpSpMk id="9242" creationId="{00000000-0000-0000-0000-000000000000}"/>
          </ac:grpSpMkLst>
        </pc:grpChg>
        <pc:grpChg chg="del">
          <ac:chgData name="Joel Schaller" userId="fe2074dc24c052ba" providerId="LiveId" clId="{2EEEE824-69B4-4E03-9BD0-767F6854985E}" dt="2023-12-16T22:20:07.312" v="77" actId="478"/>
          <ac:grpSpMkLst>
            <pc:docMk/>
            <pc:sldMk cId="778043930" sldId="313"/>
            <ac:grpSpMk id="9247" creationId="{00000000-0000-0000-0000-000000000000}"/>
          </ac:grpSpMkLst>
        </pc:grpChg>
        <pc:grpChg chg="del">
          <ac:chgData name="Joel Schaller" userId="fe2074dc24c052ba" providerId="LiveId" clId="{2EEEE824-69B4-4E03-9BD0-767F6854985E}" dt="2023-12-16T22:20:07.832" v="78" actId="478"/>
          <ac:grpSpMkLst>
            <pc:docMk/>
            <pc:sldMk cId="778043930" sldId="313"/>
            <ac:grpSpMk id="9252" creationId="{00000000-0000-0000-0000-000000000000}"/>
          </ac:grpSpMkLst>
        </pc:grpChg>
      </pc:sldChg>
      <pc:sldChg chg="modSp add mod">
        <pc:chgData name="Joel Schaller" userId="fe2074dc24c052ba" providerId="LiveId" clId="{2EEEE824-69B4-4E03-9BD0-767F6854985E}" dt="2023-12-16T22:40:29.543" v="701" actId="20577"/>
        <pc:sldMkLst>
          <pc:docMk/>
          <pc:sldMk cId="2443204204" sldId="314"/>
        </pc:sldMkLst>
        <pc:spChg chg="mod">
          <ac:chgData name="Joel Schaller" userId="fe2074dc24c052ba" providerId="LiveId" clId="{2EEEE824-69B4-4E03-9BD0-767F6854985E}" dt="2023-12-16T22:40:29.543" v="701" actId="20577"/>
          <ac:spMkLst>
            <pc:docMk/>
            <pc:sldMk cId="2443204204" sldId="314"/>
            <ac:spMk id="2" creationId="{12FE1E41-5F53-C9F8-DE63-39A1D80913AF}"/>
          </ac:spMkLst>
        </pc:spChg>
        <pc:spChg chg="mod">
          <ac:chgData name="Joel Schaller" userId="fe2074dc24c052ba" providerId="LiveId" clId="{2EEEE824-69B4-4E03-9BD0-767F6854985E}" dt="2023-12-16T22:40:07.568" v="676" actId="20577"/>
          <ac:spMkLst>
            <pc:docMk/>
            <pc:sldMk cId="2443204204" sldId="314"/>
            <ac:spMk id="3812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40:01.559" v="664" actId="20577"/>
          <ac:spMkLst>
            <pc:docMk/>
            <pc:sldMk cId="2443204204" sldId="314"/>
            <ac:spMk id="3813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40:16.444" v="677"/>
          <ac:spMkLst>
            <pc:docMk/>
            <pc:sldMk cId="2443204204" sldId="314"/>
            <ac:spMk id="3814" creationId="{00000000-0000-0000-0000-000000000000}"/>
          </ac:spMkLst>
        </pc:spChg>
      </pc:sldChg>
      <pc:sldChg chg="modSp add mod">
        <pc:chgData name="Joel Schaller" userId="fe2074dc24c052ba" providerId="LiveId" clId="{2EEEE824-69B4-4E03-9BD0-767F6854985E}" dt="2023-12-16T22:40:58.540" v="714"/>
        <pc:sldMkLst>
          <pc:docMk/>
          <pc:sldMk cId="427048835" sldId="315"/>
        </pc:sldMkLst>
        <pc:spChg chg="mod">
          <ac:chgData name="Joel Schaller" userId="fe2074dc24c052ba" providerId="LiveId" clId="{2EEEE824-69B4-4E03-9BD0-767F6854985E}" dt="2023-12-16T22:40:58.540" v="714"/>
          <ac:spMkLst>
            <pc:docMk/>
            <pc:sldMk cId="427048835" sldId="315"/>
            <ac:spMk id="2" creationId="{12FE1E41-5F53-C9F8-DE63-39A1D80913AF}"/>
          </ac:spMkLst>
        </pc:spChg>
        <pc:spChg chg="mod">
          <ac:chgData name="Joel Schaller" userId="fe2074dc24c052ba" providerId="LiveId" clId="{2EEEE824-69B4-4E03-9BD0-767F6854985E}" dt="2023-12-16T22:40:38.991" v="710" actId="20577"/>
          <ac:spMkLst>
            <pc:docMk/>
            <pc:sldMk cId="427048835" sldId="315"/>
            <ac:spMk id="3812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40:48.295" v="713" actId="20577"/>
          <ac:spMkLst>
            <pc:docMk/>
            <pc:sldMk cId="427048835" sldId="315"/>
            <ac:spMk id="3813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40:46.771" v="711"/>
          <ac:spMkLst>
            <pc:docMk/>
            <pc:sldMk cId="427048835" sldId="315"/>
            <ac:spMk id="3814" creationId="{00000000-0000-0000-0000-000000000000}"/>
          </ac:spMkLst>
        </pc:spChg>
      </pc:sldChg>
      <pc:sldChg chg="modSp add mod">
        <pc:chgData name="Joel Schaller" userId="fe2074dc24c052ba" providerId="LiveId" clId="{2EEEE824-69B4-4E03-9BD0-767F6854985E}" dt="2023-12-16T22:41:27.569" v="731" actId="20577"/>
        <pc:sldMkLst>
          <pc:docMk/>
          <pc:sldMk cId="416156477" sldId="316"/>
        </pc:sldMkLst>
        <pc:spChg chg="mod">
          <ac:chgData name="Joel Schaller" userId="fe2074dc24c052ba" providerId="LiveId" clId="{2EEEE824-69B4-4E03-9BD0-767F6854985E}" dt="2023-12-16T22:41:27.569" v="731" actId="20577"/>
          <ac:spMkLst>
            <pc:docMk/>
            <pc:sldMk cId="416156477" sldId="316"/>
            <ac:spMk id="2" creationId="{12FE1E41-5F53-C9F8-DE63-39A1D80913AF}"/>
          </ac:spMkLst>
        </pc:spChg>
        <pc:spChg chg="mod">
          <ac:chgData name="Joel Schaller" userId="fe2074dc24c052ba" providerId="LiveId" clId="{2EEEE824-69B4-4E03-9BD0-767F6854985E}" dt="2023-12-16T22:41:09.985" v="727" actId="20577"/>
          <ac:spMkLst>
            <pc:docMk/>
            <pc:sldMk cId="416156477" sldId="316"/>
            <ac:spMk id="3812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41:04.903" v="717" actId="20577"/>
          <ac:spMkLst>
            <pc:docMk/>
            <pc:sldMk cId="416156477" sldId="316"/>
            <ac:spMk id="3813" creationId="{00000000-0000-0000-0000-000000000000}"/>
          </ac:spMkLst>
        </pc:spChg>
        <pc:spChg chg="mod">
          <ac:chgData name="Joel Schaller" userId="fe2074dc24c052ba" providerId="LiveId" clId="{2EEEE824-69B4-4E03-9BD0-767F6854985E}" dt="2023-12-16T22:41:19.971" v="728"/>
          <ac:spMkLst>
            <pc:docMk/>
            <pc:sldMk cId="416156477" sldId="316"/>
            <ac:spMk id="3814" creationId="{00000000-0000-0000-0000-000000000000}"/>
          </ac:spMkLst>
        </pc:spChg>
      </pc:sldChg>
      <pc:sldMasterChg chg="delSldLayout">
        <pc:chgData name="Joel Schaller" userId="fe2074dc24c052ba" providerId="LiveId" clId="{2EEEE824-69B4-4E03-9BD0-767F6854985E}" dt="2023-12-16T22:17:58.610" v="68" actId="2696"/>
        <pc:sldMasterMkLst>
          <pc:docMk/>
          <pc:sldMasterMk cId="0" sldId="2147483681"/>
        </pc:sldMasterMkLst>
      </pc:sldMasterChg>
    </pc:docChg>
  </pc:docChgLst>
  <pc:docChgLst>
    <pc:chgData name="Joel Schaller" userId="fe2074dc24c052ba" providerId="LiveId" clId="{470FB2EB-2333-4502-A615-4EB8FB5C1E6F}"/>
    <pc:docChg chg="undo custSel addSld delSld modSld sldOrd">
      <pc:chgData name="Joel Schaller" userId="fe2074dc24c052ba" providerId="LiveId" clId="{470FB2EB-2333-4502-A615-4EB8FB5C1E6F}" dt="2024-01-11T20:12:09.370" v="449" actId="20577"/>
      <pc:docMkLst>
        <pc:docMk/>
      </pc:docMkLst>
      <pc:sldChg chg="addSp modSp mod">
        <pc:chgData name="Joel Schaller" userId="fe2074dc24c052ba" providerId="LiveId" clId="{470FB2EB-2333-4502-A615-4EB8FB5C1E6F}" dt="2024-01-11T19:44:33.231" v="13" actId="14100"/>
        <pc:sldMkLst>
          <pc:docMk/>
          <pc:sldMk cId="0" sldId="263"/>
        </pc:sldMkLst>
        <pc:spChg chg="mod">
          <ac:chgData name="Joel Schaller" userId="fe2074dc24c052ba" providerId="LiveId" clId="{470FB2EB-2333-4502-A615-4EB8FB5C1E6F}" dt="2024-01-11T19:44:33.231" v="13" actId="14100"/>
          <ac:spMkLst>
            <pc:docMk/>
            <pc:sldMk cId="0" sldId="263"/>
            <ac:spMk id="4946" creationId="{00000000-0000-0000-0000-000000000000}"/>
          </ac:spMkLst>
        </pc:spChg>
        <pc:picChg chg="add mod modCrop">
          <ac:chgData name="Joel Schaller" userId="fe2074dc24c052ba" providerId="LiveId" clId="{470FB2EB-2333-4502-A615-4EB8FB5C1E6F}" dt="2024-01-11T19:44:18.073" v="10" actId="1076"/>
          <ac:picMkLst>
            <pc:docMk/>
            <pc:sldMk cId="0" sldId="263"/>
            <ac:picMk id="3" creationId="{E9D93B3E-C651-FA6F-AF22-3D38CAA610A0}"/>
          </ac:picMkLst>
        </pc:picChg>
      </pc:sldChg>
      <pc:sldChg chg="modSp mod">
        <pc:chgData name="Joel Schaller" userId="fe2074dc24c052ba" providerId="LiveId" clId="{470FB2EB-2333-4502-A615-4EB8FB5C1E6F}" dt="2024-01-11T19:52:11.504" v="232" actId="207"/>
        <pc:sldMkLst>
          <pc:docMk/>
          <pc:sldMk cId="416156477" sldId="316"/>
        </pc:sldMkLst>
        <pc:spChg chg="mod">
          <ac:chgData name="Joel Schaller" userId="fe2074dc24c052ba" providerId="LiveId" clId="{470FB2EB-2333-4502-A615-4EB8FB5C1E6F}" dt="2024-01-11T19:52:11.504" v="232" actId="207"/>
          <ac:spMkLst>
            <pc:docMk/>
            <pc:sldMk cId="416156477" sldId="316"/>
            <ac:spMk id="3814" creationId="{00000000-0000-0000-0000-000000000000}"/>
          </ac:spMkLst>
        </pc:spChg>
      </pc:sldChg>
      <pc:sldChg chg="addSp delSp modSp mod">
        <pc:chgData name="Joel Schaller" userId="fe2074dc24c052ba" providerId="LiveId" clId="{470FB2EB-2333-4502-A615-4EB8FB5C1E6F}" dt="2024-01-11T19:46:12.643" v="29" actId="1076"/>
        <pc:sldMkLst>
          <pc:docMk/>
          <pc:sldMk cId="3498696313" sldId="324"/>
        </pc:sldMkLst>
        <pc:picChg chg="add del mod">
          <ac:chgData name="Joel Schaller" userId="fe2074dc24c052ba" providerId="LiveId" clId="{470FB2EB-2333-4502-A615-4EB8FB5C1E6F}" dt="2024-01-11T19:45:19.939" v="17" actId="478"/>
          <ac:picMkLst>
            <pc:docMk/>
            <pc:sldMk cId="3498696313" sldId="324"/>
            <ac:picMk id="4" creationId="{66C90652-3A53-7202-A28C-6DCB2CD09EF5}"/>
          </ac:picMkLst>
        </pc:picChg>
        <pc:picChg chg="add mod">
          <ac:chgData name="Joel Schaller" userId="fe2074dc24c052ba" providerId="LiveId" clId="{470FB2EB-2333-4502-A615-4EB8FB5C1E6F}" dt="2024-01-11T19:46:08.437" v="28" actId="1076"/>
          <ac:picMkLst>
            <pc:docMk/>
            <pc:sldMk cId="3498696313" sldId="324"/>
            <ac:picMk id="6" creationId="{B82ECB22-12A4-48BA-4D44-88183123E590}"/>
          </ac:picMkLst>
        </pc:picChg>
        <pc:picChg chg="add mod">
          <ac:chgData name="Joel Schaller" userId="fe2074dc24c052ba" providerId="LiveId" clId="{470FB2EB-2333-4502-A615-4EB8FB5C1E6F}" dt="2024-01-11T19:46:12.643" v="29" actId="1076"/>
          <ac:picMkLst>
            <pc:docMk/>
            <pc:sldMk cId="3498696313" sldId="324"/>
            <ac:picMk id="1026" creationId="{9DA4D364-18FB-D8D9-60DD-4E42CC0FE908}"/>
          </ac:picMkLst>
        </pc:picChg>
      </pc:sldChg>
      <pc:sldChg chg="addSp modSp mod modNotesTx">
        <pc:chgData name="Joel Schaller" userId="fe2074dc24c052ba" providerId="LiveId" clId="{470FB2EB-2333-4502-A615-4EB8FB5C1E6F}" dt="2024-01-11T20:12:09.370" v="449" actId="20577"/>
        <pc:sldMkLst>
          <pc:docMk/>
          <pc:sldMk cId="3985269980" sldId="325"/>
        </pc:sldMkLst>
        <pc:spChg chg="add mod">
          <ac:chgData name="Joel Schaller" userId="fe2074dc24c052ba" providerId="LiveId" clId="{470FB2EB-2333-4502-A615-4EB8FB5C1E6F}" dt="2024-01-11T20:10:48.122" v="384" actId="1076"/>
          <ac:spMkLst>
            <pc:docMk/>
            <pc:sldMk cId="3985269980" sldId="325"/>
            <ac:spMk id="2" creationId="{92505E28-6B35-9492-3014-B43E4AAD4D97}"/>
          </ac:spMkLst>
        </pc:spChg>
        <pc:spChg chg="mod">
          <ac:chgData name="Joel Schaller" userId="fe2074dc24c052ba" providerId="LiveId" clId="{470FB2EB-2333-4502-A615-4EB8FB5C1E6F}" dt="2024-01-11T19:48:07.511" v="43" actId="20577"/>
          <ac:spMkLst>
            <pc:docMk/>
            <pc:sldMk cId="3985269980" sldId="325"/>
            <ac:spMk id="3" creationId="{99AD487D-8F8A-4B07-821A-A1347CCABCCF}"/>
          </ac:spMkLst>
        </pc:spChg>
        <pc:spChg chg="add mod">
          <ac:chgData name="Joel Schaller" userId="fe2074dc24c052ba" providerId="LiveId" clId="{470FB2EB-2333-4502-A615-4EB8FB5C1E6F}" dt="2024-01-11T20:11:21.584" v="386"/>
          <ac:spMkLst>
            <pc:docMk/>
            <pc:sldMk cId="3985269980" sldId="325"/>
            <ac:spMk id="4" creationId="{19588B9C-E610-F515-9CC1-519AA5A08CD6}"/>
          </ac:spMkLst>
        </pc:spChg>
        <pc:spChg chg="add mod">
          <ac:chgData name="Joel Schaller" userId="fe2074dc24c052ba" providerId="LiveId" clId="{470FB2EB-2333-4502-A615-4EB8FB5C1E6F}" dt="2024-01-11T20:12:09.370" v="449" actId="20577"/>
          <ac:spMkLst>
            <pc:docMk/>
            <pc:sldMk cId="3985269980" sldId="325"/>
            <ac:spMk id="5" creationId="{4C8FD89B-70EA-1E6D-B08B-0B7716AF8443}"/>
          </ac:spMkLst>
        </pc:spChg>
      </pc:sldChg>
      <pc:sldChg chg="new del">
        <pc:chgData name="Joel Schaller" userId="fe2074dc24c052ba" providerId="LiveId" clId="{470FB2EB-2333-4502-A615-4EB8FB5C1E6F}" dt="2024-01-11T19:47:29.863" v="31" actId="680"/>
        <pc:sldMkLst>
          <pc:docMk/>
          <pc:sldMk cId="381461598" sldId="326"/>
        </pc:sldMkLst>
      </pc:sldChg>
      <pc:sldChg chg="modSp add mod ord modNotesTx">
        <pc:chgData name="Joel Schaller" userId="fe2074dc24c052ba" providerId="LiveId" clId="{470FB2EB-2333-4502-A615-4EB8FB5C1E6F}" dt="2024-01-11T20:10:57.536" v="385" actId="20577"/>
        <pc:sldMkLst>
          <pc:docMk/>
          <pc:sldMk cId="2585166991" sldId="326"/>
        </pc:sldMkLst>
        <pc:picChg chg="mod">
          <ac:chgData name="Joel Schaller" userId="fe2074dc24c052ba" providerId="LiveId" clId="{470FB2EB-2333-4502-A615-4EB8FB5C1E6F}" dt="2024-01-11T19:47:54.440" v="42" actId="1076"/>
          <ac:picMkLst>
            <pc:docMk/>
            <pc:sldMk cId="2585166991" sldId="326"/>
            <ac:picMk id="3" creationId="{D10E4086-3AD2-4636-B898-67B606C79E31}"/>
          </ac:picMkLst>
        </pc:picChg>
      </pc:sldChg>
    </pc:docChg>
  </pc:docChgLst>
  <pc:docChgLst>
    <pc:chgData userId="fe2074dc24c052ba" providerId="LiveId" clId="{5AEA952A-DB6D-4E07-B2C4-ECA425AB6B11}"/>
    <pc:docChg chg="undo custSel addSld delSld modSld sldOrd delMainMaster">
      <pc:chgData name="" userId="fe2074dc24c052ba" providerId="LiveId" clId="{5AEA952A-DB6D-4E07-B2C4-ECA425AB6B11}" dt="2024-01-11T13:18:16.847" v="931" actId="20577"/>
      <pc:docMkLst>
        <pc:docMk/>
      </pc:docMkLst>
      <pc:sldChg chg="modNotesTx">
        <pc:chgData name="" userId="fe2074dc24c052ba" providerId="LiveId" clId="{5AEA952A-DB6D-4E07-B2C4-ECA425AB6B11}" dt="2024-01-11T11:45:39.135" v="275" actId="20577"/>
        <pc:sldMkLst>
          <pc:docMk/>
          <pc:sldMk cId="0" sldId="256"/>
        </pc:sldMkLst>
      </pc:sldChg>
      <pc:sldChg chg="del">
        <pc:chgData name="" userId="fe2074dc24c052ba" providerId="LiveId" clId="{5AEA952A-DB6D-4E07-B2C4-ECA425AB6B11}" dt="2024-01-11T12:02:41.924" v="808" actId="2696"/>
        <pc:sldMkLst>
          <pc:docMk/>
          <pc:sldMk cId="0" sldId="259"/>
        </pc:sldMkLst>
      </pc:sldChg>
      <pc:sldChg chg="modNotesTx">
        <pc:chgData name="" userId="fe2074dc24c052ba" providerId="LiveId" clId="{5AEA952A-DB6D-4E07-B2C4-ECA425AB6B11}" dt="2024-01-11T11:47:37.399" v="430" actId="20577"/>
        <pc:sldMkLst>
          <pc:docMk/>
          <pc:sldMk cId="0" sldId="260"/>
        </pc:sldMkLst>
      </pc:sldChg>
      <pc:sldChg chg="del">
        <pc:chgData name="" userId="fe2074dc24c052ba" providerId="LiveId" clId="{5AEA952A-DB6D-4E07-B2C4-ECA425AB6B11}" dt="2024-01-11T12:02:42.038" v="810" actId="2696"/>
        <pc:sldMkLst>
          <pc:docMk/>
          <pc:sldMk cId="0" sldId="261"/>
        </pc:sldMkLst>
      </pc:sldChg>
      <pc:sldChg chg="del">
        <pc:chgData name="" userId="fe2074dc24c052ba" providerId="LiveId" clId="{5AEA952A-DB6D-4E07-B2C4-ECA425AB6B11}" dt="2024-01-11T12:02:42.163" v="812" actId="2696"/>
        <pc:sldMkLst>
          <pc:docMk/>
          <pc:sldMk cId="0" sldId="262"/>
        </pc:sldMkLst>
      </pc:sldChg>
      <pc:sldChg chg="addSp delSp modSp ord">
        <pc:chgData name="" userId="fe2074dc24c052ba" providerId="LiveId" clId="{5AEA952A-DB6D-4E07-B2C4-ECA425AB6B11}" dt="2024-01-11T11:56:02.782" v="781"/>
        <pc:sldMkLst>
          <pc:docMk/>
          <pc:sldMk cId="0" sldId="263"/>
        </pc:sldMkLst>
        <pc:spChg chg="add del mod">
          <ac:chgData name="" userId="fe2074dc24c052ba" providerId="LiveId" clId="{5AEA952A-DB6D-4E07-B2C4-ECA425AB6B11}" dt="2024-01-11T11:55:12.562" v="758" actId="478"/>
          <ac:spMkLst>
            <pc:docMk/>
            <pc:sldMk cId="0" sldId="263"/>
            <ac:spMk id="3" creationId="{65B2451D-2481-45AB-A1DB-F19297E68E79}"/>
          </ac:spMkLst>
        </pc:spChg>
        <pc:spChg chg="add del mod">
          <ac:chgData name="" userId="fe2074dc24c052ba" providerId="LiveId" clId="{5AEA952A-DB6D-4E07-B2C4-ECA425AB6B11}" dt="2024-01-11T11:55:13.904" v="759" actId="478"/>
          <ac:spMkLst>
            <pc:docMk/>
            <pc:sldMk cId="0" sldId="263"/>
            <ac:spMk id="5" creationId="{7090B8AA-0D53-4F2F-9BF5-481EC32D65D8}"/>
          </ac:spMkLst>
        </pc:spChg>
        <pc:spChg chg="add del mod">
          <ac:chgData name="" userId="fe2074dc24c052ba" providerId="LiveId" clId="{5AEA952A-DB6D-4E07-B2C4-ECA425AB6B11}" dt="2024-01-11T11:55:19.572" v="761" actId="478"/>
          <ac:spMkLst>
            <pc:docMk/>
            <pc:sldMk cId="0" sldId="263"/>
            <ac:spMk id="7" creationId="{9C1FCCAB-827F-4BBB-A9C3-48F07C66E0E3}"/>
          </ac:spMkLst>
        </pc:spChg>
        <pc:spChg chg="add del mod">
          <ac:chgData name="" userId="fe2074dc24c052ba" providerId="LiveId" clId="{5AEA952A-DB6D-4E07-B2C4-ECA425AB6B11}" dt="2024-01-11T11:55:22.678" v="764" actId="478"/>
          <ac:spMkLst>
            <pc:docMk/>
            <pc:sldMk cId="0" sldId="263"/>
            <ac:spMk id="9" creationId="{3A73CCCC-9B26-4C6D-AB3D-AA18604DD9E8}"/>
          </ac:spMkLst>
        </pc:spChg>
        <pc:spChg chg="add del">
          <ac:chgData name="" userId="fe2074dc24c052ba" providerId="LiveId" clId="{5AEA952A-DB6D-4E07-B2C4-ECA425AB6B11}" dt="2024-01-11T11:56:02.782" v="781"/>
          <ac:spMkLst>
            <pc:docMk/>
            <pc:sldMk cId="0" sldId="263"/>
            <ac:spMk id="107" creationId="{8CAB0F12-6B6F-47ED-A573-93B97E8D52EC}"/>
          </ac:spMkLst>
        </pc:spChg>
        <pc:spChg chg="mod">
          <ac:chgData name="" userId="fe2074dc24c052ba" providerId="LiveId" clId="{5AEA952A-DB6D-4E07-B2C4-ECA425AB6B11}" dt="2024-01-11T11:55:35.709" v="766" actId="14100"/>
          <ac:spMkLst>
            <pc:docMk/>
            <pc:sldMk cId="0" sldId="263"/>
            <ac:spMk id="4946" creationId="{00000000-0000-0000-0000-000000000000}"/>
          </ac:spMkLst>
        </pc:spChg>
        <pc:spChg chg="del">
          <ac:chgData name="" userId="fe2074dc24c052ba" providerId="LiveId" clId="{5AEA952A-DB6D-4E07-B2C4-ECA425AB6B11}" dt="2024-01-11T11:55:21.118" v="763" actId="478"/>
          <ac:spMkLst>
            <pc:docMk/>
            <pc:sldMk cId="0" sldId="263"/>
            <ac:spMk id="4947" creationId="{00000000-0000-0000-0000-000000000000}"/>
          </ac:spMkLst>
        </pc:spChg>
        <pc:spChg chg="del mod">
          <ac:chgData name="" userId="fe2074dc24c052ba" providerId="LiveId" clId="{5AEA952A-DB6D-4E07-B2C4-ECA425AB6B11}" dt="2024-01-11T11:55:11.328" v="757" actId="478"/>
          <ac:spMkLst>
            <pc:docMk/>
            <pc:sldMk cId="0" sldId="263"/>
            <ac:spMk id="4948" creationId="{00000000-0000-0000-0000-000000000000}"/>
          </ac:spMkLst>
        </pc:spChg>
        <pc:spChg chg="del">
          <ac:chgData name="" userId="fe2074dc24c052ba" providerId="LiveId" clId="{5AEA952A-DB6D-4E07-B2C4-ECA425AB6B11}" dt="2024-01-11T11:55:08.185" v="754" actId="478"/>
          <ac:spMkLst>
            <pc:docMk/>
            <pc:sldMk cId="0" sldId="263"/>
            <ac:spMk id="4949" creationId="{00000000-0000-0000-0000-000000000000}"/>
          </ac:spMkLst>
        </pc:spChg>
        <pc:spChg chg="del">
          <ac:chgData name="" userId="fe2074dc24c052ba" providerId="LiveId" clId="{5AEA952A-DB6D-4E07-B2C4-ECA425AB6B11}" dt="2024-01-11T11:55:16.850" v="760" actId="478"/>
          <ac:spMkLst>
            <pc:docMk/>
            <pc:sldMk cId="0" sldId="263"/>
            <ac:spMk id="4950" creationId="{00000000-0000-0000-0000-000000000000}"/>
          </ac:spMkLst>
        </pc:spChg>
        <pc:grpChg chg="del">
          <ac:chgData name="" userId="fe2074dc24c052ba" providerId="LiveId" clId="{5AEA952A-DB6D-4E07-B2C4-ECA425AB6B11}" dt="2024-01-11T11:55:06.537" v="753" actId="478"/>
          <ac:grpSpMkLst>
            <pc:docMk/>
            <pc:sldMk cId="0" sldId="263"/>
            <ac:grpSpMk id="4951" creationId="{00000000-0000-0000-0000-000000000000}"/>
          </ac:grpSpMkLst>
        </pc:grpChg>
        <pc:grpChg chg="del">
          <ac:chgData name="" userId="fe2074dc24c052ba" providerId="LiveId" clId="{5AEA952A-DB6D-4E07-B2C4-ECA425AB6B11}" dt="2024-01-11T11:55:20.175" v="762" actId="478"/>
          <ac:grpSpMkLst>
            <pc:docMk/>
            <pc:sldMk cId="0" sldId="263"/>
            <ac:grpSpMk id="5038" creationId="{00000000-0000-0000-0000-000000000000}"/>
          </ac:grpSpMkLst>
        </pc:grpChg>
      </pc:sldChg>
      <pc:sldChg chg="del">
        <pc:chgData name="" userId="fe2074dc24c052ba" providerId="LiveId" clId="{5AEA952A-DB6D-4E07-B2C4-ECA425AB6B11}" dt="2024-01-11T12:02:42.332" v="814" actId="2696"/>
        <pc:sldMkLst>
          <pc:docMk/>
          <pc:sldMk cId="0" sldId="264"/>
        </pc:sldMkLst>
      </pc:sldChg>
      <pc:sldChg chg="del">
        <pc:chgData name="" userId="fe2074dc24c052ba" providerId="LiveId" clId="{5AEA952A-DB6D-4E07-B2C4-ECA425AB6B11}" dt="2024-01-11T12:02:42.432" v="816" actId="2696"/>
        <pc:sldMkLst>
          <pc:docMk/>
          <pc:sldMk cId="0" sldId="265"/>
        </pc:sldMkLst>
      </pc:sldChg>
      <pc:sldChg chg="del">
        <pc:chgData name="" userId="fe2074dc24c052ba" providerId="LiveId" clId="{5AEA952A-DB6D-4E07-B2C4-ECA425AB6B11}" dt="2024-01-11T12:02:42.502" v="818" actId="2696"/>
        <pc:sldMkLst>
          <pc:docMk/>
          <pc:sldMk cId="0" sldId="266"/>
        </pc:sldMkLst>
      </pc:sldChg>
      <pc:sldChg chg="del">
        <pc:chgData name="" userId="fe2074dc24c052ba" providerId="LiveId" clId="{5AEA952A-DB6D-4E07-B2C4-ECA425AB6B11}" dt="2024-01-11T12:02:42.625" v="820" actId="2696"/>
        <pc:sldMkLst>
          <pc:docMk/>
          <pc:sldMk cId="0" sldId="267"/>
        </pc:sldMkLst>
      </pc:sldChg>
      <pc:sldChg chg="del">
        <pc:chgData name="" userId="fe2074dc24c052ba" providerId="LiveId" clId="{5AEA952A-DB6D-4E07-B2C4-ECA425AB6B11}" dt="2024-01-11T12:02:42.685" v="822" actId="2696"/>
        <pc:sldMkLst>
          <pc:docMk/>
          <pc:sldMk cId="0" sldId="268"/>
        </pc:sldMkLst>
      </pc:sldChg>
      <pc:sldChg chg="del">
        <pc:chgData name="" userId="fe2074dc24c052ba" providerId="LiveId" clId="{5AEA952A-DB6D-4E07-B2C4-ECA425AB6B11}" dt="2024-01-11T12:02:42.745" v="824" actId="2696"/>
        <pc:sldMkLst>
          <pc:docMk/>
          <pc:sldMk cId="0" sldId="269"/>
        </pc:sldMkLst>
      </pc:sldChg>
      <pc:sldChg chg="del">
        <pc:chgData name="" userId="fe2074dc24c052ba" providerId="LiveId" clId="{5AEA952A-DB6D-4E07-B2C4-ECA425AB6B11}" dt="2024-01-11T12:02:42.795" v="826" actId="2696"/>
        <pc:sldMkLst>
          <pc:docMk/>
          <pc:sldMk cId="0" sldId="270"/>
        </pc:sldMkLst>
      </pc:sldChg>
      <pc:sldChg chg="del">
        <pc:chgData name="" userId="fe2074dc24c052ba" providerId="LiveId" clId="{5AEA952A-DB6D-4E07-B2C4-ECA425AB6B11}" dt="2024-01-11T12:02:42.886" v="828" actId="2696"/>
        <pc:sldMkLst>
          <pc:docMk/>
          <pc:sldMk cId="0" sldId="271"/>
        </pc:sldMkLst>
      </pc:sldChg>
      <pc:sldChg chg="del">
        <pc:chgData name="" userId="fe2074dc24c052ba" providerId="LiveId" clId="{5AEA952A-DB6D-4E07-B2C4-ECA425AB6B11}" dt="2024-01-11T12:02:43.015" v="830" actId="2696"/>
        <pc:sldMkLst>
          <pc:docMk/>
          <pc:sldMk cId="0" sldId="272"/>
        </pc:sldMkLst>
      </pc:sldChg>
      <pc:sldChg chg="del">
        <pc:chgData name="" userId="fe2074dc24c052ba" providerId="LiveId" clId="{5AEA952A-DB6D-4E07-B2C4-ECA425AB6B11}" dt="2024-01-11T12:02:43.065" v="832" actId="2696"/>
        <pc:sldMkLst>
          <pc:docMk/>
          <pc:sldMk cId="0" sldId="273"/>
        </pc:sldMkLst>
      </pc:sldChg>
      <pc:sldChg chg="del">
        <pc:chgData name="" userId="fe2074dc24c052ba" providerId="LiveId" clId="{5AEA952A-DB6D-4E07-B2C4-ECA425AB6B11}" dt="2024-01-11T12:02:43.116" v="834" actId="2696"/>
        <pc:sldMkLst>
          <pc:docMk/>
          <pc:sldMk cId="0" sldId="274"/>
        </pc:sldMkLst>
      </pc:sldChg>
      <pc:sldChg chg="del">
        <pc:chgData name="" userId="fe2074dc24c052ba" providerId="LiveId" clId="{5AEA952A-DB6D-4E07-B2C4-ECA425AB6B11}" dt="2024-01-11T12:02:43.166" v="835" actId="2696"/>
        <pc:sldMkLst>
          <pc:docMk/>
          <pc:sldMk cId="0" sldId="275"/>
        </pc:sldMkLst>
      </pc:sldChg>
      <pc:sldChg chg="del">
        <pc:chgData name="" userId="fe2074dc24c052ba" providerId="LiveId" clId="{5AEA952A-DB6D-4E07-B2C4-ECA425AB6B11}" dt="2024-01-11T12:02:43.313" v="837" actId="2696"/>
        <pc:sldMkLst>
          <pc:docMk/>
          <pc:sldMk cId="0" sldId="276"/>
        </pc:sldMkLst>
      </pc:sldChg>
      <pc:sldChg chg="del">
        <pc:chgData name="" userId="fe2074dc24c052ba" providerId="LiveId" clId="{5AEA952A-DB6D-4E07-B2C4-ECA425AB6B11}" dt="2024-01-11T12:02:43.400" v="839" actId="2696"/>
        <pc:sldMkLst>
          <pc:docMk/>
          <pc:sldMk cId="0" sldId="277"/>
        </pc:sldMkLst>
      </pc:sldChg>
      <pc:sldChg chg="del">
        <pc:chgData name="" userId="fe2074dc24c052ba" providerId="LiveId" clId="{5AEA952A-DB6D-4E07-B2C4-ECA425AB6B11}" dt="2024-01-11T12:02:43.470" v="840" actId="2696"/>
        <pc:sldMkLst>
          <pc:docMk/>
          <pc:sldMk cId="0" sldId="278"/>
        </pc:sldMkLst>
      </pc:sldChg>
      <pc:sldChg chg="del">
        <pc:chgData name="" userId="fe2074dc24c052ba" providerId="LiveId" clId="{5AEA952A-DB6D-4E07-B2C4-ECA425AB6B11}" dt="2024-01-11T12:02:43.554" v="841" actId="2696"/>
        <pc:sldMkLst>
          <pc:docMk/>
          <pc:sldMk cId="0" sldId="279"/>
        </pc:sldMkLst>
      </pc:sldChg>
      <pc:sldChg chg="del">
        <pc:chgData name="" userId="fe2074dc24c052ba" providerId="LiveId" clId="{5AEA952A-DB6D-4E07-B2C4-ECA425AB6B11}" dt="2024-01-11T12:02:43.700" v="842" actId="2696"/>
        <pc:sldMkLst>
          <pc:docMk/>
          <pc:sldMk cId="0" sldId="280"/>
        </pc:sldMkLst>
      </pc:sldChg>
      <pc:sldChg chg="del">
        <pc:chgData name="" userId="fe2074dc24c052ba" providerId="LiveId" clId="{5AEA952A-DB6D-4E07-B2C4-ECA425AB6B11}" dt="2024-01-11T12:02:43.780" v="843" actId="2696"/>
        <pc:sldMkLst>
          <pc:docMk/>
          <pc:sldMk cId="0" sldId="281"/>
        </pc:sldMkLst>
      </pc:sldChg>
      <pc:sldChg chg="del">
        <pc:chgData name="" userId="fe2074dc24c052ba" providerId="LiveId" clId="{5AEA952A-DB6D-4E07-B2C4-ECA425AB6B11}" dt="2024-01-11T12:02:43.886" v="845" actId="2696"/>
        <pc:sldMkLst>
          <pc:docMk/>
          <pc:sldMk cId="0" sldId="282"/>
        </pc:sldMkLst>
      </pc:sldChg>
      <pc:sldChg chg="del">
        <pc:chgData name="" userId="fe2074dc24c052ba" providerId="LiveId" clId="{5AEA952A-DB6D-4E07-B2C4-ECA425AB6B11}" dt="2024-01-11T12:02:43.957" v="847" actId="2696"/>
        <pc:sldMkLst>
          <pc:docMk/>
          <pc:sldMk cId="0" sldId="283"/>
        </pc:sldMkLst>
      </pc:sldChg>
      <pc:sldChg chg="del">
        <pc:chgData name="" userId="fe2074dc24c052ba" providerId="LiveId" clId="{5AEA952A-DB6D-4E07-B2C4-ECA425AB6B11}" dt="2024-01-11T12:02:44.097" v="848" actId="2696"/>
        <pc:sldMkLst>
          <pc:docMk/>
          <pc:sldMk cId="0" sldId="284"/>
        </pc:sldMkLst>
      </pc:sldChg>
      <pc:sldChg chg="del">
        <pc:chgData name="" userId="fe2074dc24c052ba" providerId="LiveId" clId="{5AEA952A-DB6D-4E07-B2C4-ECA425AB6B11}" dt="2024-01-11T12:02:44.158" v="849" actId="2696"/>
        <pc:sldMkLst>
          <pc:docMk/>
          <pc:sldMk cId="0" sldId="285"/>
        </pc:sldMkLst>
      </pc:sldChg>
      <pc:sldChg chg="del">
        <pc:chgData name="" userId="fe2074dc24c052ba" providerId="LiveId" clId="{5AEA952A-DB6D-4E07-B2C4-ECA425AB6B11}" dt="2024-01-11T12:02:44.257" v="850" actId="2696"/>
        <pc:sldMkLst>
          <pc:docMk/>
          <pc:sldMk cId="0" sldId="286"/>
        </pc:sldMkLst>
      </pc:sldChg>
      <pc:sldChg chg="del">
        <pc:chgData name="" userId="fe2074dc24c052ba" providerId="LiveId" clId="{5AEA952A-DB6D-4E07-B2C4-ECA425AB6B11}" dt="2024-01-11T12:02:44.334" v="851" actId="2696"/>
        <pc:sldMkLst>
          <pc:docMk/>
          <pc:sldMk cId="0" sldId="287"/>
        </pc:sldMkLst>
      </pc:sldChg>
      <pc:sldChg chg="del">
        <pc:chgData name="" userId="fe2074dc24c052ba" providerId="LiveId" clId="{5AEA952A-DB6D-4E07-B2C4-ECA425AB6B11}" dt="2024-01-11T12:02:44.474" v="852" actId="2696"/>
        <pc:sldMkLst>
          <pc:docMk/>
          <pc:sldMk cId="0" sldId="288"/>
        </pc:sldMkLst>
      </pc:sldChg>
      <pc:sldChg chg="del">
        <pc:chgData name="" userId="fe2074dc24c052ba" providerId="LiveId" clId="{5AEA952A-DB6D-4E07-B2C4-ECA425AB6B11}" dt="2024-01-11T12:02:44.575" v="854" actId="2696"/>
        <pc:sldMkLst>
          <pc:docMk/>
          <pc:sldMk cId="0" sldId="289"/>
        </pc:sldMkLst>
      </pc:sldChg>
      <pc:sldChg chg="del">
        <pc:chgData name="" userId="fe2074dc24c052ba" providerId="LiveId" clId="{5AEA952A-DB6D-4E07-B2C4-ECA425AB6B11}" dt="2024-01-11T12:02:44.635" v="856" actId="2696"/>
        <pc:sldMkLst>
          <pc:docMk/>
          <pc:sldMk cId="0" sldId="290"/>
        </pc:sldMkLst>
      </pc:sldChg>
      <pc:sldChg chg="del">
        <pc:chgData name="" userId="fe2074dc24c052ba" providerId="LiveId" clId="{5AEA952A-DB6D-4E07-B2C4-ECA425AB6B11}" dt="2024-01-11T12:02:44.725" v="857" actId="2696"/>
        <pc:sldMkLst>
          <pc:docMk/>
          <pc:sldMk cId="0" sldId="291"/>
        </pc:sldMkLst>
      </pc:sldChg>
      <pc:sldChg chg="del">
        <pc:chgData name="" userId="fe2074dc24c052ba" providerId="LiveId" clId="{5AEA952A-DB6D-4E07-B2C4-ECA425AB6B11}" dt="2024-01-11T12:02:44.886" v="859" actId="2696"/>
        <pc:sldMkLst>
          <pc:docMk/>
          <pc:sldMk cId="0" sldId="292"/>
        </pc:sldMkLst>
      </pc:sldChg>
      <pc:sldChg chg="del">
        <pc:chgData name="" userId="fe2074dc24c052ba" providerId="LiveId" clId="{5AEA952A-DB6D-4E07-B2C4-ECA425AB6B11}" dt="2024-01-11T12:02:44.926" v="861" actId="2696"/>
        <pc:sldMkLst>
          <pc:docMk/>
          <pc:sldMk cId="0" sldId="293"/>
        </pc:sldMkLst>
      </pc:sldChg>
      <pc:sldChg chg="del">
        <pc:chgData name="" userId="fe2074dc24c052ba" providerId="LiveId" clId="{5AEA952A-DB6D-4E07-B2C4-ECA425AB6B11}" dt="2024-01-11T12:02:44.946" v="863" actId="2696"/>
        <pc:sldMkLst>
          <pc:docMk/>
          <pc:sldMk cId="0" sldId="294"/>
        </pc:sldMkLst>
      </pc:sldChg>
      <pc:sldChg chg="del">
        <pc:chgData name="" userId="fe2074dc24c052ba" providerId="LiveId" clId="{5AEA952A-DB6D-4E07-B2C4-ECA425AB6B11}" dt="2024-01-11T12:02:44.966" v="864" actId="2696"/>
        <pc:sldMkLst>
          <pc:docMk/>
          <pc:sldMk cId="0" sldId="295"/>
        </pc:sldMkLst>
      </pc:sldChg>
      <pc:sldChg chg="del">
        <pc:chgData name="" userId="fe2074dc24c052ba" providerId="LiveId" clId="{5AEA952A-DB6D-4E07-B2C4-ECA425AB6B11}" dt="2024-01-11T12:02:44.976" v="865" actId="2696"/>
        <pc:sldMkLst>
          <pc:docMk/>
          <pc:sldMk cId="0" sldId="296"/>
        </pc:sldMkLst>
      </pc:sldChg>
      <pc:sldChg chg="del">
        <pc:chgData name="" userId="fe2074dc24c052ba" providerId="LiveId" clId="{5AEA952A-DB6D-4E07-B2C4-ECA425AB6B11}" dt="2024-01-11T12:02:45.006" v="866" actId="2696"/>
        <pc:sldMkLst>
          <pc:docMk/>
          <pc:sldMk cId="0" sldId="297"/>
        </pc:sldMkLst>
      </pc:sldChg>
      <pc:sldChg chg="del">
        <pc:chgData name="" userId="fe2074dc24c052ba" providerId="LiveId" clId="{5AEA952A-DB6D-4E07-B2C4-ECA425AB6B11}" dt="2024-01-11T12:02:45.256" v="867" actId="2696"/>
        <pc:sldMkLst>
          <pc:docMk/>
          <pc:sldMk cId="0" sldId="298"/>
        </pc:sldMkLst>
      </pc:sldChg>
      <pc:sldChg chg="del">
        <pc:chgData name="" userId="fe2074dc24c052ba" providerId="LiveId" clId="{5AEA952A-DB6D-4E07-B2C4-ECA425AB6B11}" dt="2024-01-11T12:02:45.580" v="868" actId="2696"/>
        <pc:sldMkLst>
          <pc:docMk/>
          <pc:sldMk cId="0" sldId="299"/>
        </pc:sldMkLst>
      </pc:sldChg>
      <pc:sldChg chg="del">
        <pc:chgData name="" userId="fe2074dc24c052ba" providerId="LiveId" clId="{5AEA952A-DB6D-4E07-B2C4-ECA425AB6B11}" dt="2024-01-11T12:02:45.638" v="869" actId="2696"/>
        <pc:sldMkLst>
          <pc:docMk/>
          <pc:sldMk cId="0" sldId="300"/>
        </pc:sldMkLst>
      </pc:sldChg>
      <pc:sldChg chg="del">
        <pc:chgData name="" userId="fe2074dc24c052ba" providerId="LiveId" clId="{5AEA952A-DB6D-4E07-B2C4-ECA425AB6B11}" dt="2024-01-11T12:02:45.668" v="870" actId="2696"/>
        <pc:sldMkLst>
          <pc:docMk/>
          <pc:sldMk cId="0" sldId="301"/>
        </pc:sldMkLst>
      </pc:sldChg>
      <pc:sldChg chg="del">
        <pc:chgData name="" userId="fe2074dc24c052ba" providerId="LiveId" clId="{5AEA952A-DB6D-4E07-B2C4-ECA425AB6B11}" dt="2024-01-11T12:02:45.708" v="871" actId="2696"/>
        <pc:sldMkLst>
          <pc:docMk/>
          <pc:sldMk cId="0" sldId="302"/>
        </pc:sldMkLst>
      </pc:sldChg>
      <pc:sldChg chg="del">
        <pc:chgData name="" userId="fe2074dc24c052ba" providerId="LiveId" clId="{5AEA952A-DB6D-4E07-B2C4-ECA425AB6B11}" dt="2024-01-11T12:02:45.738" v="872" actId="2696"/>
        <pc:sldMkLst>
          <pc:docMk/>
          <pc:sldMk cId="0" sldId="303"/>
        </pc:sldMkLst>
      </pc:sldChg>
      <pc:sldChg chg="del">
        <pc:chgData name="" userId="fe2074dc24c052ba" providerId="LiveId" clId="{5AEA952A-DB6D-4E07-B2C4-ECA425AB6B11}" dt="2024-01-11T12:02:45.799" v="873" actId="2696"/>
        <pc:sldMkLst>
          <pc:docMk/>
          <pc:sldMk cId="0" sldId="304"/>
        </pc:sldMkLst>
      </pc:sldChg>
      <pc:sldChg chg="del">
        <pc:chgData name="" userId="fe2074dc24c052ba" providerId="LiveId" clId="{5AEA952A-DB6D-4E07-B2C4-ECA425AB6B11}" dt="2024-01-11T12:02:45.878" v="874" actId="2696"/>
        <pc:sldMkLst>
          <pc:docMk/>
          <pc:sldMk cId="0" sldId="305"/>
        </pc:sldMkLst>
      </pc:sldChg>
      <pc:sldChg chg="del">
        <pc:chgData name="" userId="fe2074dc24c052ba" providerId="LiveId" clId="{5AEA952A-DB6D-4E07-B2C4-ECA425AB6B11}" dt="2024-01-11T12:02:45.972" v="875" actId="2696"/>
        <pc:sldMkLst>
          <pc:docMk/>
          <pc:sldMk cId="0" sldId="306"/>
        </pc:sldMkLst>
      </pc:sldChg>
      <pc:sldChg chg="del">
        <pc:chgData name="" userId="fe2074dc24c052ba" providerId="LiveId" clId="{5AEA952A-DB6D-4E07-B2C4-ECA425AB6B11}" dt="2024-01-11T12:02:46.072" v="876" actId="2696"/>
        <pc:sldMkLst>
          <pc:docMk/>
          <pc:sldMk cId="0" sldId="307"/>
        </pc:sldMkLst>
      </pc:sldChg>
      <pc:sldChg chg="del">
        <pc:chgData name="" userId="fe2074dc24c052ba" providerId="LiveId" clId="{5AEA952A-DB6D-4E07-B2C4-ECA425AB6B11}" dt="2024-01-11T12:02:46.144" v="877" actId="2696"/>
        <pc:sldMkLst>
          <pc:docMk/>
          <pc:sldMk cId="0" sldId="308"/>
        </pc:sldMkLst>
      </pc:sldChg>
      <pc:sldChg chg="del">
        <pc:chgData name="" userId="fe2074dc24c052ba" providerId="LiveId" clId="{5AEA952A-DB6D-4E07-B2C4-ECA425AB6B11}" dt="2024-01-11T12:02:46.206" v="878" actId="2696"/>
        <pc:sldMkLst>
          <pc:docMk/>
          <pc:sldMk cId="0" sldId="309"/>
        </pc:sldMkLst>
      </pc:sldChg>
      <pc:sldChg chg="del">
        <pc:chgData name="" userId="fe2074dc24c052ba" providerId="LiveId" clId="{5AEA952A-DB6D-4E07-B2C4-ECA425AB6B11}" dt="2024-01-11T12:02:46.255" v="879" actId="2696"/>
        <pc:sldMkLst>
          <pc:docMk/>
          <pc:sldMk cId="0" sldId="310"/>
        </pc:sldMkLst>
      </pc:sldChg>
      <pc:sldChg chg="del">
        <pc:chgData name="" userId="fe2074dc24c052ba" providerId="LiveId" clId="{5AEA952A-DB6D-4E07-B2C4-ECA425AB6B11}" dt="2024-01-11T12:02:46.325" v="881" actId="2696"/>
        <pc:sldMkLst>
          <pc:docMk/>
          <pc:sldMk cId="0" sldId="311"/>
        </pc:sldMkLst>
      </pc:sldChg>
      <pc:sldChg chg="del">
        <pc:chgData name="" userId="fe2074dc24c052ba" providerId="LiveId" clId="{5AEA952A-DB6D-4E07-B2C4-ECA425AB6B11}" dt="2024-01-11T12:02:41.543" v="807" actId="2696"/>
        <pc:sldMkLst>
          <pc:docMk/>
          <pc:sldMk cId="509556908" sldId="312"/>
        </pc:sldMkLst>
      </pc:sldChg>
      <pc:sldChg chg="addSp delSp modSp add ord modNotesTx">
        <pc:chgData name="" userId="fe2074dc24c052ba" providerId="LiveId" clId="{5AEA952A-DB6D-4E07-B2C4-ECA425AB6B11}" dt="2024-01-11T11:54:44.333" v="743" actId="1076"/>
        <pc:sldMkLst>
          <pc:docMk/>
          <pc:sldMk cId="185342308" sldId="317"/>
        </pc:sldMkLst>
        <pc:spChg chg="add del mod ord">
          <ac:chgData name="" userId="fe2074dc24c052ba" providerId="LiveId" clId="{5AEA952A-DB6D-4E07-B2C4-ECA425AB6B11}" dt="2024-01-11T11:32:24.487" v="166" actId="478"/>
          <ac:spMkLst>
            <pc:docMk/>
            <pc:sldMk cId="185342308" sldId="317"/>
            <ac:spMk id="4" creationId="{B3B0B389-1D0C-47A7-899C-F726A7AD7E4B}"/>
          </ac:spMkLst>
        </pc:spChg>
        <pc:picChg chg="add del mod">
          <ac:chgData name="" userId="fe2074dc24c052ba" providerId="LiveId" clId="{5AEA952A-DB6D-4E07-B2C4-ECA425AB6B11}" dt="2024-01-11T11:32:24.096" v="165" actId="478"/>
          <ac:picMkLst>
            <pc:docMk/>
            <pc:sldMk cId="185342308" sldId="317"/>
            <ac:picMk id="3" creationId="{D10E4086-3AD2-4636-B898-67B606C79E31}"/>
          </ac:picMkLst>
        </pc:picChg>
        <pc:picChg chg="add del mod">
          <ac:chgData name="" userId="fe2074dc24c052ba" providerId="LiveId" clId="{5AEA952A-DB6D-4E07-B2C4-ECA425AB6B11}" dt="2024-01-11T11:32:48.351" v="170" actId="478"/>
          <ac:picMkLst>
            <pc:docMk/>
            <pc:sldMk cId="185342308" sldId="317"/>
            <ac:picMk id="6" creationId="{10CE2566-C3BA-405B-AF01-5E53B32243C9}"/>
          </ac:picMkLst>
        </pc:picChg>
        <pc:picChg chg="add del mod">
          <ac:chgData name="" userId="fe2074dc24c052ba" providerId="LiveId" clId="{5AEA952A-DB6D-4E07-B2C4-ECA425AB6B11}" dt="2024-01-11T11:33:28.504" v="172" actId="478"/>
          <ac:picMkLst>
            <pc:docMk/>
            <pc:sldMk cId="185342308" sldId="317"/>
            <ac:picMk id="8" creationId="{70AB367B-3881-4688-87CF-17C0C34EFB09}"/>
          </ac:picMkLst>
        </pc:picChg>
        <pc:picChg chg="add mod">
          <ac:chgData name="" userId="fe2074dc24c052ba" providerId="LiveId" clId="{5AEA952A-DB6D-4E07-B2C4-ECA425AB6B11}" dt="2024-01-11T11:54:44.333" v="743" actId="1076"/>
          <ac:picMkLst>
            <pc:docMk/>
            <pc:sldMk cId="185342308" sldId="317"/>
            <ac:picMk id="9" creationId="{09D5E955-03A3-48C8-95C9-550662DB8634}"/>
          </ac:picMkLst>
        </pc:picChg>
      </pc:sldChg>
      <pc:sldChg chg="modSp add del">
        <pc:chgData name="" userId="fe2074dc24c052ba" providerId="LiveId" clId="{5AEA952A-DB6D-4E07-B2C4-ECA425AB6B11}" dt="2024-01-11T11:50:35.918" v="456" actId="2696"/>
        <pc:sldMkLst>
          <pc:docMk/>
          <pc:sldMk cId="239101263" sldId="318"/>
        </pc:sldMkLst>
        <pc:picChg chg="mod">
          <ac:chgData name="" userId="fe2074dc24c052ba" providerId="LiveId" clId="{5AEA952A-DB6D-4E07-B2C4-ECA425AB6B11}" dt="2024-01-11T11:27:03.413" v="34" actId="1076"/>
          <ac:picMkLst>
            <pc:docMk/>
            <pc:sldMk cId="239101263" sldId="318"/>
            <ac:picMk id="3" creationId="{D10E4086-3AD2-4636-B898-67B606C79E31}"/>
          </ac:picMkLst>
        </pc:picChg>
      </pc:sldChg>
      <pc:sldChg chg="modSp add del">
        <pc:chgData name="" userId="fe2074dc24c052ba" providerId="LiveId" clId="{5AEA952A-DB6D-4E07-B2C4-ECA425AB6B11}" dt="2024-01-11T11:50:41.850" v="457" actId="2696"/>
        <pc:sldMkLst>
          <pc:docMk/>
          <pc:sldMk cId="1649494599" sldId="319"/>
        </pc:sldMkLst>
        <pc:picChg chg="mod">
          <ac:chgData name="" userId="fe2074dc24c052ba" providerId="LiveId" clId="{5AEA952A-DB6D-4E07-B2C4-ECA425AB6B11}" dt="2024-01-11T11:27:39.325" v="44" actId="1076"/>
          <ac:picMkLst>
            <pc:docMk/>
            <pc:sldMk cId="1649494599" sldId="319"/>
            <ac:picMk id="3" creationId="{D10E4086-3AD2-4636-B898-67B606C79E31}"/>
          </ac:picMkLst>
        </pc:picChg>
      </pc:sldChg>
      <pc:sldChg chg="modSp add modNotesTx">
        <pc:chgData name="" userId="fe2074dc24c052ba" providerId="LiveId" clId="{5AEA952A-DB6D-4E07-B2C4-ECA425AB6B11}" dt="2024-01-11T11:51:52.204" v="578" actId="20577"/>
        <pc:sldMkLst>
          <pc:docMk/>
          <pc:sldMk cId="61003232" sldId="320"/>
        </pc:sldMkLst>
        <pc:picChg chg="mod">
          <ac:chgData name="" userId="fe2074dc24c052ba" providerId="LiveId" clId="{5AEA952A-DB6D-4E07-B2C4-ECA425AB6B11}" dt="2024-01-11T11:29:33.029" v="59" actId="1076"/>
          <ac:picMkLst>
            <pc:docMk/>
            <pc:sldMk cId="61003232" sldId="320"/>
            <ac:picMk id="3" creationId="{D10E4086-3AD2-4636-B898-67B606C79E31}"/>
          </ac:picMkLst>
        </pc:picChg>
      </pc:sldChg>
      <pc:sldChg chg="modSp add modNotesTx">
        <pc:chgData name="" userId="fe2074dc24c052ba" providerId="LiveId" clId="{5AEA952A-DB6D-4E07-B2C4-ECA425AB6B11}" dt="2024-01-11T13:16:39.838" v="921" actId="20577"/>
        <pc:sldMkLst>
          <pc:docMk/>
          <pc:sldMk cId="2031513640" sldId="321"/>
        </pc:sldMkLst>
        <pc:picChg chg="mod">
          <ac:chgData name="" userId="fe2074dc24c052ba" providerId="LiveId" clId="{5AEA952A-DB6D-4E07-B2C4-ECA425AB6B11}" dt="2024-01-11T11:28:35.925" v="55" actId="1076"/>
          <ac:picMkLst>
            <pc:docMk/>
            <pc:sldMk cId="2031513640" sldId="321"/>
            <ac:picMk id="3" creationId="{D10E4086-3AD2-4636-B898-67B606C79E31}"/>
          </ac:picMkLst>
        </pc:picChg>
      </pc:sldChg>
      <pc:sldChg chg="add modNotesTx">
        <pc:chgData name="" userId="fe2074dc24c052ba" providerId="LiveId" clId="{5AEA952A-DB6D-4E07-B2C4-ECA425AB6B11}" dt="2024-01-11T11:51:01.666" v="493" actId="20577"/>
        <pc:sldMkLst>
          <pc:docMk/>
          <pc:sldMk cId="1287869781" sldId="322"/>
        </pc:sldMkLst>
      </pc:sldChg>
      <pc:sldChg chg="modSp add del ord modNotesTx">
        <pc:chgData name="" userId="fe2074dc24c052ba" providerId="LiveId" clId="{5AEA952A-DB6D-4E07-B2C4-ECA425AB6B11}" dt="2024-01-11T13:16:28.233" v="884" actId="2696"/>
        <pc:sldMkLst>
          <pc:docMk/>
          <pc:sldMk cId="4280482566" sldId="323"/>
        </pc:sldMkLst>
        <pc:picChg chg="mod">
          <ac:chgData name="" userId="fe2074dc24c052ba" providerId="LiveId" clId="{5AEA952A-DB6D-4E07-B2C4-ECA425AB6B11}" dt="2024-01-11T11:53:51.237" v="691" actId="1076"/>
          <ac:picMkLst>
            <pc:docMk/>
            <pc:sldMk cId="4280482566" sldId="323"/>
            <ac:picMk id="3" creationId="{D10E4086-3AD2-4636-B898-67B606C79E31}"/>
          </ac:picMkLst>
        </pc:picChg>
      </pc:sldChg>
      <pc:sldChg chg="addSp modSp add">
        <pc:chgData name="" userId="fe2074dc24c052ba" providerId="LiveId" clId="{5AEA952A-DB6D-4E07-B2C4-ECA425AB6B11}" dt="2024-01-11T11:56:07.650" v="804" actId="20577"/>
        <pc:sldMkLst>
          <pc:docMk/>
          <pc:sldMk cId="3498696313" sldId="324"/>
        </pc:sldMkLst>
        <pc:spChg chg="add mod">
          <ac:chgData name="" userId="fe2074dc24c052ba" providerId="LiveId" clId="{5AEA952A-DB6D-4E07-B2C4-ECA425AB6B11}" dt="2024-01-11T11:56:07.650" v="804" actId="20577"/>
          <ac:spMkLst>
            <pc:docMk/>
            <pc:sldMk cId="3498696313" sldId="324"/>
            <ac:spMk id="3" creationId="{99AD487D-8F8A-4B07-821A-A1347CCABCCF}"/>
          </ac:spMkLst>
        </pc:spChg>
        <pc:spChg chg="mod">
          <ac:chgData name="" userId="fe2074dc24c052ba" providerId="LiveId" clId="{5AEA952A-DB6D-4E07-B2C4-ECA425AB6B11}" dt="2024-01-11T11:55:50.426" v="779" actId="20577"/>
          <ac:spMkLst>
            <pc:docMk/>
            <pc:sldMk cId="3498696313" sldId="324"/>
            <ac:spMk id="4946" creationId="{00000000-0000-0000-0000-000000000000}"/>
          </ac:spMkLst>
        </pc:spChg>
      </pc:sldChg>
      <pc:sldChg chg="modSp add ord">
        <pc:chgData name="" userId="fe2074dc24c052ba" providerId="LiveId" clId="{5AEA952A-DB6D-4E07-B2C4-ECA425AB6B11}" dt="2024-01-11T13:18:16.847" v="931" actId="20577"/>
        <pc:sldMkLst>
          <pc:docMk/>
          <pc:sldMk cId="3985269980" sldId="325"/>
        </pc:sldMkLst>
        <pc:spChg chg="mod">
          <ac:chgData name="" userId="fe2074dc24c052ba" providerId="LiveId" clId="{5AEA952A-DB6D-4E07-B2C4-ECA425AB6B11}" dt="2024-01-11T13:18:16.847" v="931" actId="20577"/>
          <ac:spMkLst>
            <pc:docMk/>
            <pc:sldMk cId="3985269980" sldId="325"/>
            <ac:spMk id="4946" creationId="{00000000-0000-0000-0000-000000000000}"/>
          </ac:spMkLst>
        </pc:spChg>
      </pc:sldChg>
      <pc:sldMasterChg chg="delSldLayout">
        <pc:chgData name="" userId="fe2074dc24c052ba" providerId="LiveId" clId="{5AEA952A-DB6D-4E07-B2C4-ECA425AB6B11}" dt="2024-01-11T12:02:44.926" v="862" actId="2696"/>
        <pc:sldMasterMkLst>
          <pc:docMk/>
          <pc:sldMasterMk cId="0" sldId="2147483681"/>
        </pc:sldMasterMkLst>
        <pc:sldLayoutChg chg="del">
          <pc:chgData name="" userId="fe2074dc24c052ba" providerId="LiveId" clId="{5AEA952A-DB6D-4E07-B2C4-ECA425AB6B11}" dt="2024-01-11T12:02:43.886" v="846" actId="2696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" userId="fe2074dc24c052ba" providerId="LiveId" clId="{5AEA952A-DB6D-4E07-B2C4-ECA425AB6B11}" dt="2024-01-11T12:02:43.780" v="844" actId="2696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" userId="fe2074dc24c052ba" providerId="LiveId" clId="{5AEA952A-DB6D-4E07-B2C4-ECA425AB6B11}" dt="2024-01-11T12:02:42.163" v="813" actId="2696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" userId="fe2074dc24c052ba" providerId="LiveId" clId="{5AEA952A-DB6D-4E07-B2C4-ECA425AB6B11}" dt="2024-01-11T12:02:42.625" v="821" actId="2696"/>
          <pc:sldLayoutMkLst>
            <pc:docMk/>
            <pc:sldMasterMk cId="0" sldId="2147483681"/>
            <pc:sldLayoutMk cId="0" sldId="2147483654"/>
          </pc:sldLayoutMkLst>
        </pc:sldLayoutChg>
        <pc:sldLayoutChg chg="del">
          <pc:chgData name="" userId="fe2074dc24c052ba" providerId="LiveId" clId="{5AEA952A-DB6D-4E07-B2C4-ECA425AB6B11}" dt="2024-01-11T12:02:41.924" v="809" actId="2696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" userId="fe2074dc24c052ba" providerId="LiveId" clId="{5AEA952A-DB6D-4E07-B2C4-ECA425AB6B11}" dt="2024-01-11T12:02:42.745" v="825" actId="2696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" userId="fe2074dc24c052ba" providerId="LiveId" clId="{5AEA952A-DB6D-4E07-B2C4-ECA425AB6B11}" dt="2024-01-11T12:02:42.886" v="829" actId="2696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" userId="fe2074dc24c052ba" providerId="LiveId" clId="{5AEA952A-DB6D-4E07-B2C4-ECA425AB6B11}" dt="2024-01-11T12:02:44.725" v="858" actId="2696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" userId="fe2074dc24c052ba" providerId="LiveId" clId="{5AEA952A-DB6D-4E07-B2C4-ECA425AB6B11}" dt="2024-01-11T12:02:44.575" v="855" actId="2696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" userId="fe2074dc24c052ba" providerId="LiveId" clId="{5AEA952A-DB6D-4E07-B2C4-ECA425AB6B11}" dt="2024-01-11T12:02:44.474" v="853" actId="2696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" userId="fe2074dc24c052ba" providerId="LiveId" clId="{5AEA952A-DB6D-4E07-B2C4-ECA425AB6B11}" dt="2024-01-11T12:02:42.685" v="823" actId="2696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" userId="fe2074dc24c052ba" providerId="LiveId" clId="{5AEA952A-DB6D-4E07-B2C4-ECA425AB6B11}" dt="2024-01-11T12:02:42.795" v="827" actId="2696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" userId="fe2074dc24c052ba" providerId="LiveId" clId="{5AEA952A-DB6D-4E07-B2C4-ECA425AB6B11}" dt="2024-01-11T12:02:43.313" v="838" actId="2696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" userId="fe2074dc24c052ba" providerId="LiveId" clId="{5AEA952A-DB6D-4E07-B2C4-ECA425AB6B11}" dt="2024-01-11T12:02:43.176" v="836" actId="2696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" userId="fe2074dc24c052ba" providerId="LiveId" clId="{5AEA952A-DB6D-4E07-B2C4-ECA425AB6B11}" dt="2024-01-11T12:02:44.886" v="860" actId="2696"/>
          <pc:sldLayoutMkLst>
            <pc:docMk/>
            <pc:sldMasterMk cId="0" sldId="2147483681"/>
            <pc:sldLayoutMk cId="0" sldId="2147483667"/>
          </pc:sldLayoutMkLst>
        </pc:sldLayoutChg>
        <pc:sldLayoutChg chg="del">
          <pc:chgData name="" userId="fe2074dc24c052ba" providerId="LiveId" clId="{5AEA952A-DB6D-4E07-B2C4-ECA425AB6B11}" dt="2024-01-11T12:02:42.038" v="811" actId="2696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" userId="fe2074dc24c052ba" providerId="LiveId" clId="{5AEA952A-DB6D-4E07-B2C4-ECA425AB6B11}" dt="2024-01-11T12:02:44.926" v="862" actId="2696"/>
          <pc:sldLayoutMkLst>
            <pc:docMk/>
            <pc:sldMasterMk cId="0" sldId="2147483681"/>
            <pc:sldLayoutMk cId="0" sldId="2147483670"/>
          </pc:sldLayoutMkLst>
        </pc:sldLayoutChg>
        <pc:sldLayoutChg chg="del">
          <pc:chgData name="" userId="fe2074dc24c052ba" providerId="LiveId" clId="{5AEA952A-DB6D-4E07-B2C4-ECA425AB6B11}" dt="2024-01-11T12:02:42.332" v="815" actId="2696"/>
          <pc:sldLayoutMkLst>
            <pc:docMk/>
            <pc:sldMasterMk cId="0" sldId="2147483681"/>
            <pc:sldLayoutMk cId="0" sldId="2147483671"/>
          </pc:sldLayoutMkLst>
        </pc:sldLayoutChg>
        <pc:sldLayoutChg chg="del">
          <pc:chgData name="" userId="fe2074dc24c052ba" providerId="LiveId" clId="{5AEA952A-DB6D-4E07-B2C4-ECA425AB6B11}" dt="2024-01-11T12:02:42.442" v="817" actId="2696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" userId="fe2074dc24c052ba" providerId="LiveId" clId="{5AEA952A-DB6D-4E07-B2C4-ECA425AB6B11}" dt="2024-01-11T12:02:42.502" v="819" actId="2696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" userId="fe2074dc24c052ba" providerId="LiveId" clId="{5AEA952A-DB6D-4E07-B2C4-ECA425AB6B11}" dt="2024-01-11T12:02:43.015" v="831" actId="2696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" userId="fe2074dc24c052ba" providerId="LiveId" clId="{5AEA952A-DB6D-4E07-B2C4-ECA425AB6B11}" dt="2024-01-11T12:02:43.065" v="833" actId="2696"/>
          <pc:sldLayoutMkLst>
            <pc:docMk/>
            <pc:sldMasterMk cId="0" sldId="2147483681"/>
            <pc:sldLayoutMk cId="0" sldId="2147483675"/>
          </pc:sldLayoutMkLst>
        </pc:sldLayoutChg>
      </pc:sldMasterChg>
      <pc:sldMasterChg chg="del delSldLayout">
        <pc:chgData name="" userId="fe2074dc24c052ba" providerId="LiveId" clId="{5AEA952A-DB6D-4E07-B2C4-ECA425AB6B11}" dt="2024-01-11T12:02:46.325" v="883" actId="2696"/>
        <pc:sldMasterMkLst>
          <pc:docMk/>
          <pc:sldMasterMk cId="0" sldId="2147483682"/>
        </pc:sldMasterMkLst>
        <pc:sldLayoutChg chg="del">
          <pc:chgData name="" userId="fe2074dc24c052ba" providerId="LiveId" clId="{5AEA952A-DB6D-4E07-B2C4-ECA425AB6B11}" dt="2024-01-11T12:02:46.325" v="882" actId="2696"/>
          <pc:sldLayoutMkLst>
            <pc:docMk/>
            <pc:sldMasterMk cId="0" sldId="2147483682"/>
            <pc:sldLayoutMk cId="0" sldId="2147483679"/>
          </pc:sldLayoutMkLst>
        </pc:sldLayoutChg>
        <pc:sldLayoutChg chg="del">
          <pc:chgData name="" userId="fe2074dc24c052ba" providerId="LiveId" clId="{5AEA952A-DB6D-4E07-B2C4-ECA425AB6B11}" dt="2024-01-11T12:02:46.255" v="880" actId="2696"/>
          <pc:sldLayoutMkLst>
            <pc:docMk/>
            <pc:sldMasterMk cId="0" sldId="2147483682"/>
            <pc:sldLayoutMk cId="0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Welcome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863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91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Google Shape;49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I </a:t>
            </a:r>
            <a:r>
              <a:rPr lang="de-CH" dirty="0" err="1"/>
              <a:t>wont</a:t>
            </a:r>
            <a:r>
              <a:rPr lang="de-CH" dirty="0"/>
              <a:t> </a:t>
            </a:r>
            <a:r>
              <a:rPr lang="de-CH" dirty="0" err="1"/>
              <a:t>move</a:t>
            </a:r>
            <a:r>
              <a:rPr lang="de-CH" dirty="0"/>
              <a:t> on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project</a:t>
            </a:r>
            <a:r>
              <a:rPr lang="de-CH" dirty="0"/>
              <a:t>. First </a:t>
            </a:r>
            <a:r>
              <a:rPr lang="de-CH" dirty="0" err="1"/>
              <a:t>plans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complete </a:t>
            </a:r>
            <a:r>
              <a:rPr lang="de-CH" dirty="0" err="1"/>
              <a:t>til</a:t>
            </a:r>
            <a:r>
              <a:rPr lang="de-CH" dirty="0"/>
              <a:t> end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apprenticeship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499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113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" name="Google Shape;923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7" name="Google Shape;923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24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Say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was </a:t>
            </a:r>
            <a:r>
              <a:rPr lang="de-DE" dirty="0" err="1"/>
              <a:t>supposed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and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Connect </a:t>
            </a:r>
            <a:r>
              <a:rPr lang="de-DE" dirty="0" err="1"/>
              <a:t>to</a:t>
            </a:r>
            <a:r>
              <a:rPr lang="de-DE" dirty="0"/>
              <a:t> PC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Voltage,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, power </a:t>
            </a:r>
            <a:r>
              <a:rPr lang="de-DE" dirty="0" err="1"/>
              <a:t>display</a:t>
            </a:r>
            <a:endParaRPr lang="de-DE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Ranges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 err="1"/>
              <a:t>Overload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77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Tx/>
              <a:buChar char="-"/>
            </a:pPr>
            <a:r>
              <a:rPr lang="de-DE" dirty="0" err="1"/>
              <a:t>Schematic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,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pPr marL="457200" indent="-298450">
              <a:buFontTx/>
              <a:buChar char="-"/>
            </a:pPr>
            <a:r>
              <a:rPr lang="de-DE" dirty="0"/>
              <a:t>Show </a:t>
            </a:r>
            <a:r>
              <a:rPr lang="de-DE" dirty="0" err="1"/>
              <a:t>shortly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8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de-DE" dirty="0" err="1"/>
              <a:t>Schematic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,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buzzer</a:t>
            </a:r>
            <a:r>
              <a:rPr lang="de-DE" dirty="0"/>
              <a:t> and </a:t>
            </a:r>
            <a:r>
              <a:rPr lang="de-DE" dirty="0" err="1"/>
              <a:t>led</a:t>
            </a:r>
            <a:r>
              <a:rPr lang="de-DE" dirty="0"/>
              <a:t> part.</a:t>
            </a:r>
          </a:p>
          <a:p>
            <a:pPr marL="158750" indent="0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596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.</a:t>
            </a:r>
          </a:p>
          <a:p>
            <a:pPr marL="457200" indent="-298450">
              <a:buFontTx/>
              <a:buChar char="-"/>
            </a:pPr>
            <a:r>
              <a:rPr lang="de-DE" dirty="0"/>
              <a:t>OVP</a:t>
            </a:r>
          </a:p>
          <a:p>
            <a:pPr marL="457200" indent="-298450">
              <a:buFontTx/>
              <a:buChar char="-"/>
            </a:pPr>
            <a:r>
              <a:rPr lang="de-DE" dirty="0"/>
              <a:t>Ranges (OLs)</a:t>
            </a:r>
          </a:p>
          <a:p>
            <a:pPr marL="457200" indent="-298450">
              <a:buFontTx/>
              <a:buChar char="-"/>
            </a:pPr>
            <a:r>
              <a:rPr lang="de-DE" dirty="0"/>
              <a:t>MUX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775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/>
              <a:t>Voltage </a:t>
            </a:r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axplain</a:t>
            </a:r>
            <a:endParaRPr lang="de-DE" dirty="0"/>
          </a:p>
          <a:p>
            <a:pPr marL="158750" indent="0">
              <a:buNone/>
            </a:pPr>
            <a:r>
              <a:rPr lang="de-DE" dirty="0"/>
              <a:t>Short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continuity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source fail</a:t>
            </a:r>
          </a:p>
          <a:p>
            <a:pPr marL="158750" indent="0">
              <a:buNone/>
            </a:pPr>
            <a:r>
              <a:rPr lang="de-DE" dirty="0" err="1"/>
              <a:t>Cicuit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amplify</a:t>
            </a:r>
            <a:r>
              <a:rPr lang="de-DE" dirty="0"/>
              <a:t> but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dampen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904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81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12350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165450"/>
            <a:ext cx="454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1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902401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2"/>
          </p:nvPr>
        </p:nvSpPr>
        <p:spPr>
          <a:xfrm>
            <a:off x="902405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3"/>
          </p:nvPr>
        </p:nvSpPr>
        <p:spPr>
          <a:xfrm>
            <a:off x="4827470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4"/>
          </p:nvPr>
        </p:nvSpPr>
        <p:spPr>
          <a:xfrm>
            <a:off x="4827470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5" hasCustomPrompt="1"/>
          </p:nvPr>
        </p:nvSpPr>
        <p:spPr>
          <a:xfrm>
            <a:off x="902408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6" hasCustomPrompt="1"/>
          </p:nvPr>
        </p:nvSpPr>
        <p:spPr>
          <a:xfrm>
            <a:off x="902409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7" hasCustomPrompt="1"/>
          </p:nvPr>
        </p:nvSpPr>
        <p:spPr>
          <a:xfrm>
            <a:off x="4827477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8" hasCustomPrompt="1"/>
          </p:nvPr>
        </p:nvSpPr>
        <p:spPr>
          <a:xfrm>
            <a:off x="4827477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9"/>
          </p:nvPr>
        </p:nvSpPr>
        <p:spPr>
          <a:xfrm>
            <a:off x="902400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3"/>
          </p:nvPr>
        </p:nvSpPr>
        <p:spPr>
          <a:xfrm>
            <a:off x="4827472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4"/>
          </p:nvPr>
        </p:nvSpPr>
        <p:spPr>
          <a:xfrm>
            <a:off x="902400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5"/>
          </p:nvPr>
        </p:nvSpPr>
        <p:spPr>
          <a:xfrm>
            <a:off x="4827472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182" name="Google Shape;182;p13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183" name="Google Shape;183;p13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2" name="Google Shape;232;p13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3" name="Google Shape;233;p13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4" name="Google Shape;234;p13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5" name="Google Shape;235;p13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6" name="Google Shape;236;p13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7" name="Google Shape;237;p13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8" name="Google Shape;238;p13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2"/>
          <p:cNvSpPr txBox="1">
            <a:spLocks noGrp="1"/>
          </p:cNvSpPr>
          <p:nvPr>
            <p:ph type="subTitle" idx="1"/>
          </p:nvPr>
        </p:nvSpPr>
        <p:spPr>
          <a:xfrm>
            <a:off x="4939585" y="2980824"/>
            <a:ext cx="2623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2"/>
          <p:cNvSpPr txBox="1">
            <a:spLocks noGrp="1"/>
          </p:cNvSpPr>
          <p:nvPr>
            <p:ph type="subTitle" idx="2"/>
          </p:nvPr>
        </p:nvSpPr>
        <p:spPr>
          <a:xfrm>
            <a:off x="1580613" y="2980824"/>
            <a:ext cx="2623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2"/>
          <p:cNvSpPr txBox="1">
            <a:spLocks noGrp="1"/>
          </p:cNvSpPr>
          <p:nvPr>
            <p:ph type="subTitle" idx="3"/>
          </p:nvPr>
        </p:nvSpPr>
        <p:spPr>
          <a:xfrm>
            <a:off x="1580613" y="2589925"/>
            <a:ext cx="26238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624" name="Google Shape;624;p22"/>
          <p:cNvSpPr txBox="1">
            <a:spLocks noGrp="1"/>
          </p:cNvSpPr>
          <p:nvPr>
            <p:ph type="subTitle" idx="4"/>
          </p:nvPr>
        </p:nvSpPr>
        <p:spPr>
          <a:xfrm>
            <a:off x="4939588" y="2589925"/>
            <a:ext cx="26238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625" name="Google Shape;625;p22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626" name="Google Shape;626;p22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5" name="Google Shape;675;p22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6" name="Google Shape;676;p22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7" name="Google Shape;677;p22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8" name="Google Shape;678;p22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79" name="Google Shape;679;p22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80" name="Google Shape;680;p22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681" name="Google Shape;681;p22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0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0"/>
          <p:cNvSpPr txBox="1">
            <a:spLocks noGrp="1"/>
          </p:cNvSpPr>
          <p:nvPr>
            <p:ph type="title"/>
          </p:nvPr>
        </p:nvSpPr>
        <p:spPr>
          <a:xfrm>
            <a:off x="2855575" y="540000"/>
            <a:ext cx="4956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041" name="Google Shape;1041;p30"/>
          <p:cNvSpPr txBox="1">
            <a:spLocks noGrp="1"/>
          </p:cNvSpPr>
          <p:nvPr>
            <p:ph type="subTitle" idx="1"/>
          </p:nvPr>
        </p:nvSpPr>
        <p:spPr>
          <a:xfrm>
            <a:off x="285557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30"/>
          <p:cNvSpPr txBox="1"/>
          <p:nvPr/>
        </p:nvSpPr>
        <p:spPr>
          <a:xfrm>
            <a:off x="2855575" y="3611950"/>
            <a:ext cx="5575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31"/>
          <p:cNvGrpSpPr/>
          <p:nvPr/>
        </p:nvGrpSpPr>
        <p:grpSpPr>
          <a:xfrm>
            <a:off x="5604948" y="391075"/>
            <a:ext cx="3207789" cy="4383600"/>
            <a:chOff x="5309625" y="391075"/>
            <a:chExt cx="3503100" cy="4383600"/>
          </a:xfrm>
        </p:grpSpPr>
        <p:sp>
          <p:nvSpPr>
            <p:cNvPr id="1046" name="Google Shape;1046;p31"/>
            <p:cNvSpPr/>
            <p:nvPr/>
          </p:nvSpPr>
          <p:spPr>
            <a:xfrm>
              <a:off x="5309625" y="391075"/>
              <a:ext cx="35031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31"/>
            <p:cNvGrpSpPr/>
            <p:nvPr/>
          </p:nvGrpSpPr>
          <p:grpSpPr>
            <a:xfrm>
              <a:off x="5314549" y="395586"/>
              <a:ext cx="3493047" cy="4375061"/>
              <a:chOff x="697175" y="461850"/>
              <a:chExt cx="1672675" cy="2098250"/>
            </a:xfrm>
          </p:grpSpPr>
          <p:sp>
            <p:nvSpPr>
              <p:cNvPr id="1048" name="Google Shape;1048;p31"/>
              <p:cNvSpPr/>
              <p:nvPr/>
            </p:nvSpPr>
            <p:spPr>
              <a:xfrm>
                <a:off x="1341150" y="2552100"/>
                <a:ext cx="180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261" extrusionOk="0">
                    <a:moveTo>
                      <a:pt x="191" y="0"/>
                    </a:moveTo>
                    <a:cubicBezTo>
                      <a:pt x="127" y="0"/>
                      <a:pt x="62" y="9"/>
                      <a:pt x="0" y="27"/>
                    </a:cubicBezTo>
                    <a:lnTo>
                      <a:pt x="292" y="203"/>
                    </a:lnTo>
                    <a:cubicBezTo>
                      <a:pt x="311" y="222"/>
                      <a:pt x="331" y="241"/>
                      <a:pt x="331" y="261"/>
                    </a:cubicBezTo>
                    <a:lnTo>
                      <a:pt x="720" y="261"/>
                    </a:lnTo>
                    <a:cubicBezTo>
                      <a:pt x="700" y="222"/>
                      <a:pt x="662" y="144"/>
                      <a:pt x="584" y="105"/>
                    </a:cubicBezTo>
                    <a:cubicBezTo>
                      <a:pt x="465" y="39"/>
                      <a:pt x="328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1332375" y="2556175"/>
                <a:ext cx="635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37" extrusionOk="0">
                    <a:moveTo>
                      <a:pt x="59" y="1"/>
                    </a:moveTo>
                    <a:cubicBezTo>
                      <a:pt x="40" y="59"/>
                      <a:pt x="40" y="78"/>
                      <a:pt x="1" y="137"/>
                    </a:cubicBezTo>
                    <a:lnTo>
                      <a:pt x="254" y="137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1223925" y="2494400"/>
                <a:ext cx="209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58" extrusionOk="0">
                    <a:moveTo>
                      <a:pt x="137" y="1"/>
                    </a:moveTo>
                    <a:cubicBezTo>
                      <a:pt x="0" y="118"/>
                      <a:pt x="39" y="273"/>
                      <a:pt x="214" y="370"/>
                    </a:cubicBezTo>
                    <a:cubicBezTo>
                      <a:pt x="316" y="427"/>
                      <a:pt x="438" y="457"/>
                      <a:pt x="565" y="457"/>
                    </a:cubicBezTo>
                    <a:cubicBezTo>
                      <a:pt x="655" y="457"/>
                      <a:pt x="748" y="442"/>
                      <a:pt x="837" y="409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1233175" y="2490050"/>
                <a:ext cx="199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448" extrusionOk="0">
                    <a:moveTo>
                      <a:pt x="202" y="0"/>
                    </a:moveTo>
                    <a:cubicBezTo>
                      <a:pt x="136" y="0"/>
                      <a:pt x="68" y="7"/>
                      <a:pt x="0" y="19"/>
                    </a:cubicBezTo>
                    <a:lnTo>
                      <a:pt x="720" y="447"/>
                    </a:lnTo>
                    <a:cubicBezTo>
                      <a:pt x="798" y="311"/>
                      <a:pt x="739" y="194"/>
                      <a:pt x="603" y="97"/>
                    </a:cubicBezTo>
                    <a:cubicBezTo>
                      <a:pt x="484" y="31"/>
                      <a:pt x="346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898595" y="2557575"/>
                <a:ext cx="19908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06" extrusionOk="0">
                    <a:moveTo>
                      <a:pt x="392" y="0"/>
                    </a:moveTo>
                    <a:cubicBezTo>
                      <a:pt x="251" y="0"/>
                      <a:pt x="115" y="30"/>
                      <a:pt x="18" y="88"/>
                    </a:cubicBezTo>
                    <a:lnTo>
                      <a:pt x="796" y="88"/>
                    </a:lnTo>
                    <a:cubicBezTo>
                      <a:pt x="679" y="30"/>
                      <a:pt x="533" y="0"/>
                      <a:pt x="392" y="0"/>
                    </a:cubicBezTo>
                    <a:close/>
                    <a:moveTo>
                      <a:pt x="18" y="88"/>
                    </a:moveTo>
                    <a:cubicBezTo>
                      <a:pt x="5" y="88"/>
                      <a:pt x="0" y="105"/>
                      <a:pt x="5" y="105"/>
                    </a:cubicBezTo>
                    <a:cubicBezTo>
                      <a:pt x="7" y="105"/>
                      <a:pt x="11" y="101"/>
                      <a:pt x="18" y="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1116925" y="2428150"/>
                <a:ext cx="292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22" extrusionOk="0">
                    <a:moveTo>
                      <a:pt x="586" y="0"/>
                    </a:moveTo>
                    <a:cubicBezTo>
                      <a:pt x="453" y="0"/>
                      <a:pt x="321" y="34"/>
                      <a:pt x="214" y="102"/>
                    </a:cubicBezTo>
                    <a:cubicBezTo>
                      <a:pt x="0" y="219"/>
                      <a:pt x="0" y="414"/>
                      <a:pt x="214" y="530"/>
                    </a:cubicBezTo>
                    <a:cubicBezTo>
                      <a:pt x="324" y="591"/>
                      <a:pt x="456" y="621"/>
                      <a:pt x="592" y="621"/>
                    </a:cubicBezTo>
                    <a:cubicBezTo>
                      <a:pt x="674" y="621"/>
                      <a:pt x="757" y="610"/>
                      <a:pt x="837" y="589"/>
                    </a:cubicBezTo>
                    <a:lnTo>
                      <a:pt x="623" y="452"/>
                    </a:lnTo>
                    <a:cubicBezTo>
                      <a:pt x="526" y="414"/>
                      <a:pt x="506" y="336"/>
                      <a:pt x="545" y="297"/>
                    </a:cubicBezTo>
                    <a:cubicBezTo>
                      <a:pt x="574" y="253"/>
                      <a:pt x="614" y="231"/>
                      <a:pt x="665" y="231"/>
                    </a:cubicBezTo>
                    <a:cubicBezTo>
                      <a:pt x="683" y="231"/>
                      <a:pt x="701" y="234"/>
                      <a:pt x="720" y="238"/>
                    </a:cubicBezTo>
                    <a:lnTo>
                      <a:pt x="1070" y="433"/>
                    </a:lnTo>
                    <a:cubicBezTo>
                      <a:pt x="1168" y="316"/>
                      <a:pt x="1109" y="200"/>
                      <a:pt x="973" y="102"/>
                    </a:cubicBezTo>
                    <a:cubicBezTo>
                      <a:pt x="856" y="34"/>
                      <a:pt x="720" y="0"/>
                      <a:pt x="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1094050" y="20931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1" y="39"/>
                      <a:pt x="254" y="117"/>
                    </a:cubicBezTo>
                    <a:cubicBezTo>
                      <a:pt x="1" y="273"/>
                      <a:pt x="1" y="487"/>
                      <a:pt x="254" y="623"/>
                    </a:cubicBezTo>
                    <a:cubicBezTo>
                      <a:pt x="371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1057100" y="21145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3" y="117"/>
                    </a:cubicBezTo>
                    <a:cubicBezTo>
                      <a:pt x="0" y="253"/>
                      <a:pt x="0" y="487"/>
                      <a:pt x="253" y="623"/>
                    </a:cubicBezTo>
                    <a:cubicBezTo>
                      <a:pt x="377" y="697"/>
                      <a:pt x="539" y="724"/>
                      <a:pt x="696" y="724"/>
                    </a:cubicBezTo>
                    <a:cubicBezTo>
                      <a:pt x="787" y="724"/>
                      <a:pt x="875" y="715"/>
                      <a:pt x="954" y="701"/>
                    </a:cubicBezTo>
                    <a:cubicBezTo>
                      <a:pt x="759" y="584"/>
                      <a:pt x="662" y="526"/>
                      <a:pt x="662" y="526"/>
                    </a:cubicBezTo>
                    <a:cubicBezTo>
                      <a:pt x="584" y="506"/>
                      <a:pt x="565" y="428"/>
                      <a:pt x="604" y="351"/>
                    </a:cubicBezTo>
                    <a:cubicBezTo>
                      <a:pt x="632" y="322"/>
                      <a:pt x="671" y="304"/>
                      <a:pt x="720" y="304"/>
                    </a:cubicBezTo>
                    <a:cubicBezTo>
                      <a:pt x="738" y="304"/>
                      <a:pt x="758" y="307"/>
                      <a:pt x="779" y="312"/>
                    </a:cubicBezTo>
                    <a:lnTo>
                      <a:pt x="1226" y="545"/>
                    </a:lnTo>
                    <a:cubicBezTo>
                      <a:pt x="1362" y="409"/>
                      <a:pt x="1343" y="234"/>
                      <a:pt x="1129" y="117"/>
                    </a:cubicBezTo>
                    <a:cubicBezTo>
                      <a:pt x="1002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888325" y="1452200"/>
                <a:ext cx="112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4495" h="2663" extrusionOk="0">
                    <a:moveTo>
                      <a:pt x="4365" y="0"/>
                    </a:moveTo>
                    <a:cubicBezTo>
                      <a:pt x="4340" y="0"/>
                      <a:pt x="4316" y="11"/>
                      <a:pt x="4300" y="36"/>
                    </a:cubicBezTo>
                    <a:lnTo>
                      <a:pt x="1" y="2506"/>
                    </a:lnTo>
                    <a:cubicBezTo>
                      <a:pt x="20" y="2506"/>
                      <a:pt x="39" y="2526"/>
                      <a:pt x="39" y="2526"/>
                    </a:cubicBezTo>
                    <a:cubicBezTo>
                      <a:pt x="117" y="2584"/>
                      <a:pt x="156" y="2604"/>
                      <a:pt x="215" y="2662"/>
                    </a:cubicBezTo>
                    <a:lnTo>
                      <a:pt x="4417" y="230"/>
                    </a:lnTo>
                    <a:cubicBezTo>
                      <a:pt x="4475" y="191"/>
                      <a:pt x="4495" y="133"/>
                      <a:pt x="4475" y="55"/>
                    </a:cubicBezTo>
                    <a:cubicBezTo>
                      <a:pt x="4441" y="21"/>
                      <a:pt x="4401" y="0"/>
                      <a:pt x="4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697175" y="1468450"/>
                <a:ext cx="332225" cy="195250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810" extrusionOk="0">
                    <a:moveTo>
                      <a:pt x="13140" y="1"/>
                    </a:moveTo>
                    <a:cubicBezTo>
                      <a:pt x="13124" y="1"/>
                      <a:pt x="13109" y="3"/>
                      <a:pt x="13094" y="8"/>
                    </a:cubicBezTo>
                    <a:lnTo>
                      <a:pt x="1" y="7596"/>
                    </a:lnTo>
                    <a:lnTo>
                      <a:pt x="1" y="7771"/>
                    </a:lnTo>
                    <a:cubicBezTo>
                      <a:pt x="20" y="7771"/>
                      <a:pt x="59" y="7790"/>
                      <a:pt x="79" y="7810"/>
                    </a:cubicBezTo>
                    <a:lnTo>
                      <a:pt x="13211" y="222"/>
                    </a:lnTo>
                    <a:cubicBezTo>
                      <a:pt x="13250" y="203"/>
                      <a:pt x="13288" y="125"/>
                      <a:pt x="13250" y="67"/>
                    </a:cubicBezTo>
                    <a:cubicBezTo>
                      <a:pt x="13235" y="23"/>
                      <a:pt x="13188" y="1"/>
                      <a:pt x="131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697175" y="1419325"/>
                <a:ext cx="24565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865" extrusionOk="0">
                    <a:moveTo>
                      <a:pt x="9692" y="1"/>
                    </a:moveTo>
                    <a:cubicBezTo>
                      <a:pt x="9673" y="1"/>
                      <a:pt x="9652" y="3"/>
                      <a:pt x="9631" y="8"/>
                    </a:cubicBezTo>
                    <a:lnTo>
                      <a:pt x="1" y="5572"/>
                    </a:lnTo>
                    <a:lnTo>
                      <a:pt x="1" y="5864"/>
                    </a:lnTo>
                    <a:lnTo>
                      <a:pt x="9748" y="242"/>
                    </a:lnTo>
                    <a:cubicBezTo>
                      <a:pt x="9806" y="183"/>
                      <a:pt x="9825" y="106"/>
                      <a:pt x="9806" y="47"/>
                    </a:cubicBezTo>
                    <a:cubicBezTo>
                      <a:pt x="9792" y="19"/>
                      <a:pt x="9746" y="1"/>
                      <a:pt x="96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722950" y="1435650"/>
                <a:ext cx="248575" cy="144875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5795" extrusionOk="0">
                    <a:moveTo>
                      <a:pt x="9811" y="1"/>
                    </a:moveTo>
                    <a:cubicBezTo>
                      <a:pt x="9792" y="1"/>
                      <a:pt x="9771" y="5"/>
                      <a:pt x="9748" y="17"/>
                    </a:cubicBezTo>
                    <a:lnTo>
                      <a:pt x="1" y="5620"/>
                    </a:lnTo>
                    <a:cubicBezTo>
                      <a:pt x="20" y="5659"/>
                      <a:pt x="40" y="5659"/>
                      <a:pt x="98" y="5678"/>
                    </a:cubicBezTo>
                    <a:cubicBezTo>
                      <a:pt x="137" y="5717"/>
                      <a:pt x="195" y="5756"/>
                      <a:pt x="215" y="5795"/>
                    </a:cubicBezTo>
                    <a:lnTo>
                      <a:pt x="9865" y="231"/>
                    </a:lnTo>
                    <a:cubicBezTo>
                      <a:pt x="9923" y="211"/>
                      <a:pt x="9942" y="133"/>
                      <a:pt x="9923" y="56"/>
                    </a:cubicBezTo>
                    <a:cubicBezTo>
                      <a:pt x="9895" y="28"/>
                      <a:pt x="9858" y="1"/>
                      <a:pt x="9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882500" y="1485475"/>
                <a:ext cx="175100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094" extrusionOk="0">
                    <a:moveTo>
                      <a:pt x="6867" y="1"/>
                    </a:moveTo>
                    <a:cubicBezTo>
                      <a:pt x="6848" y="1"/>
                      <a:pt x="6829" y="3"/>
                      <a:pt x="6809" y="8"/>
                    </a:cubicBezTo>
                    <a:lnTo>
                      <a:pt x="0" y="3938"/>
                    </a:lnTo>
                    <a:cubicBezTo>
                      <a:pt x="20" y="3938"/>
                      <a:pt x="58" y="3977"/>
                      <a:pt x="78" y="3977"/>
                    </a:cubicBezTo>
                    <a:cubicBezTo>
                      <a:pt x="136" y="3996"/>
                      <a:pt x="175" y="4055"/>
                      <a:pt x="214" y="4094"/>
                    </a:cubicBezTo>
                    <a:lnTo>
                      <a:pt x="6945" y="222"/>
                    </a:lnTo>
                    <a:cubicBezTo>
                      <a:pt x="6984" y="203"/>
                      <a:pt x="7004" y="125"/>
                      <a:pt x="6984" y="66"/>
                    </a:cubicBezTo>
                    <a:cubicBezTo>
                      <a:pt x="6970" y="23"/>
                      <a:pt x="6922" y="1"/>
                      <a:pt x="68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697175" y="1502500"/>
                <a:ext cx="389625" cy="229300"/>
              </a:xfrm>
              <a:custGeom>
                <a:avLst/>
                <a:gdLst/>
                <a:ahLst/>
                <a:cxnLst/>
                <a:rect l="l" t="t" r="r" b="b"/>
                <a:pathLst>
                  <a:path w="15585" h="9172" extrusionOk="0">
                    <a:moveTo>
                      <a:pt x="15428" y="1"/>
                    </a:moveTo>
                    <a:cubicBezTo>
                      <a:pt x="15409" y="1"/>
                      <a:pt x="15390" y="3"/>
                      <a:pt x="15370" y="8"/>
                    </a:cubicBezTo>
                    <a:lnTo>
                      <a:pt x="1" y="8880"/>
                    </a:lnTo>
                    <a:lnTo>
                      <a:pt x="1" y="9171"/>
                    </a:lnTo>
                    <a:lnTo>
                      <a:pt x="15526" y="222"/>
                    </a:lnTo>
                    <a:cubicBezTo>
                      <a:pt x="15565" y="183"/>
                      <a:pt x="15584" y="105"/>
                      <a:pt x="15545" y="66"/>
                    </a:cubicBezTo>
                    <a:cubicBezTo>
                      <a:pt x="15531" y="23"/>
                      <a:pt x="15483" y="1"/>
                      <a:pt x="15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697175" y="1519025"/>
                <a:ext cx="418325" cy="246325"/>
              </a:xfrm>
              <a:custGeom>
                <a:avLst/>
                <a:gdLst/>
                <a:ahLst/>
                <a:cxnLst/>
                <a:rect l="l" t="t" r="r" b="b"/>
                <a:pathLst>
                  <a:path w="16733" h="9853" extrusionOk="0">
                    <a:moveTo>
                      <a:pt x="16599" y="1"/>
                    </a:moveTo>
                    <a:cubicBezTo>
                      <a:pt x="16579" y="1"/>
                      <a:pt x="16558" y="3"/>
                      <a:pt x="16537" y="9"/>
                    </a:cubicBezTo>
                    <a:lnTo>
                      <a:pt x="1" y="9561"/>
                    </a:lnTo>
                    <a:lnTo>
                      <a:pt x="1" y="9853"/>
                    </a:lnTo>
                    <a:lnTo>
                      <a:pt x="16654" y="242"/>
                    </a:lnTo>
                    <a:cubicBezTo>
                      <a:pt x="16713" y="184"/>
                      <a:pt x="16732" y="106"/>
                      <a:pt x="16713" y="47"/>
                    </a:cubicBezTo>
                    <a:cubicBezTo>
                      <a:pt x="16698" y="19"/>
                      <a:pt x="16653" y="1"/>
                      <a:pt x="16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704975" y="1535350"/>
                <a:ext cx="439200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0192" extrusionOk="0">
                    <a:moveTo>
                      <a:pt x="17437" y="1"/>
                    </a:moveTo>
                    <a:cubicBezTo>
                      <a:pt x="17417" y="1"/>
                      <a:pt x="17396" y="6"/>
                      <a:pt x="17373" y="17"/>
                    </a:cubicBezTo>
                    <a:lnTo>
                      <a:pt x="0" y="10036"/>
                    </a:lnTo>
                    <a:cubicBezTo>
                      <a:pt x="39" y="10036"/>
                      <a:pt x="58" y="10056"/>
                      <a:pt x="78" y="10056"/>
                    </a:cubicBezTo>
                    <a:cubicBezTo>
                      <a:pt x="117" y="10134"/>
                      <a:pt x="175" y="10173"/>
                      <a:pt x="233" y="10192"/>
                    </a:cubicBezTo>
                    <a:lnTo>
                      <a:pt x="17490" y="231"/>
                    </a:lnTo>
                    <a:cubicBezTo>
                      <a:pt x="17548" y="212"/>
                      <a:pt x="17568" y="134"/>
                      <a:pt x="17548" y="56"/>
                    </a:cubicBezTo>
                    <a:cubicBezTo>
                      <a:pt x="17521" y="28"/>
                      <a:pt x="17484" y="1"/>
                      <a:pt x="17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927725" y="1551625"/>
                <a:ext cx="245650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748" extrusionOk="0">
                    <a:moveTo>
                      <a:pt x="9685" y="1"/>
                    </a:moveTo>
                    <a:cubicBezTo>
                      <a:pt x="9668" y="1"/>
                      <a:pt x="9650" y="3"/>
                      <a:pt x="9631" y="8"/>
                    </a:cubicBezTo>
                    <a:lnTo>
                      <a:pt x="0" y="5592"/>
                    </a:lnTo>
                    <a:cubicBezTo>
                      <a:pt x="20" y="5592"/>
                      <a:pt x="39" y="5611"/>
                      <a:pt x="78" y="5631"/>
                    </a:cubicBezTo>
                    <a:cubicBezTo>
                      <a:pt x="117" y="5650"/>
                      <a:pt x="156" y="5708"/>
                      <a:pt x="214" y="5747"/>
                    </a:cubicBezTo>
                    <a:lnTo>
                      <a:pt x="9747" y="241"/>
                    </a:lnTo>
                    <a:cubicBezTo>
                      <a:pt x="9806" y="203"/>
                      <a:pt x="9825" y="144"/>
                      <a:pt x="9806" y="66"/>
                    </a:cubicBezTo>
                    <a:cubicBezTo>
                      <a:pt x="9777" y="23"/>
                      <a:pt x="9736" y="1"/>
                      <a:pt x="9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829000" y="1568650"/>
                <a:ext cx="373050" cy="216650"/>
              </a:xfrm>
              <a:custGeom>
                <a:avLst/>
                <a:gdLst/>
                <a:ahLst/>
                <a:cxnLst/>
                <a:rect l="l" t="t" r="r" b="b"/>
                <a:pathLst>
                  <a:path w="14922" h="8666" extrusionOk="0">
                    <a:moveTo>
                      <a:pt x="14774" y="1"/>
                    </a:moveTo>
                    <a:cubicBezTo>
                      <a:pt x="14758" y="1"/>
                      <a:pt x="14742" y="3"/>
                      <a:pt x="14727" y="8"/>
                    </a:cubicBezTo>
                    <a:lnTo>
                      <a:pt x="0" y="8510"/>
                    </a:lnTo>
                    <a:cubicBezTo>
                      <a:pt x="39" y="8510"/>
                      <a:pt x="58" y="8529"/>
                      <a:pt x="78" y="8529"/>
                    </a:cubicBezTo>
                    <a:lnTo>
                      <a:pt x="233" y="8665"/>
                    </a:lnTo>
                    <a:lnTo>
                      <a:pt x="14844" y="241"/>
                    </a:lnTo>
                    <a:cubicBezTo>
                      <a:pt x="14883" y="202"/>
                      <a:pt x="14922" y="144"/>
                      <a:pt x="14883" y="66"/>
                    </a:cubicBezTo>
                    <a:cubicBezTo>
                      <a:pt x="14868" y="23"/>
                      <a:pt x="14821" y="1"/>
                      <a:pt x="14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1005550" y="1585200"/>
                <a:ext cx="2247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5241" extrusionOk="0">
                    <a:moveTo>
                      <a:pt x="8851" y="0"/>
                    </a:moveTo>
                    <a:cubicBezTo>
                      <a:pt x="8833" y="0"/>
                      <a:pt x="8813" y="3"/>
                      <a:pt x="8794" y="7"/>
                    </a:cubicBezTo>
                    <a:lnTo>
                      <a:pt x="0" y="5085"/>
                    </a:lnTo>
                    <a:cubicBezTo>
                      <a:pt x="20" y="5085"/>
                      <a:pt x="39" y="5124"/>
                      <a:pt x="39" y="5124"/>
                    </a:cubicBezTo>
                    <a:cubicBezTo>
                      <a:pt x="117" y="5163"/>
                      <a:pt x="175" y="5182"/>
                      <a:pt x="195" y="5241"/>
                    </a:cubicBezTo>
                    <a:lnTo>
                      <a:pt x="8891" y="221"/>
                    </a:lnTo>
                    <a:cubicBezTo>
                      <a:pt x="8988" y="202"/>
                      <a:pt x="8988" y="124"/>
                      <a:pt x="8969" y="66"/>
                    </a:cubicBezTo>
                    <a:cubicBezTo>
                      <a:pt x="8954" y="22"/>
                      <a:pt x="8907" y="0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092600" y="1602225"/>
                <a:ext cx="1668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899" extrusionOk="0">
                    <a:moveTo>
                      <a:pt x="6517" y="0"/>
                    </a:moveTo>
                    <a:cubicBezTo>
                      <a:pt x="6499" y="0"/>
                      <a:pt x="6479" y="2"/>
                      <a:pt x="6460" y="7"/>
                    </a:cubicBezTo>
                    <a:lnTo>
                      <a:pt x="1" y="3723"/>
                    </a:lnTo>
                    <a:cubicBezTo>
                      <a:pt x="20" y="3723"/>
                      <a:pt x="20" y="3762"/>
                      <a:pt x="40" y="3762"/>
                    </a:cubicBezTo>
                    <a:cubicBezTo>
                      <a:pt x="117" y="3801"/>
                      <a:pt x="156" y="3859"/>
                      <a:pt x="215" y="3898"/>
                    </a:cubicBezTo>
                    <a:lnTo>
                      <a:pt x="6576" y="202"/>
                    </a:lnTo>
                    <a:cubicBezTo>
                      <a:pt x="6654" y="182"/>
                      <a:pt x="6674" y="105"/>
                      <a:pt x="6635" y="66"/>
                    </a:cubicBezTo>
                    <a:cubicBezTo>
                      <a:pt x="6620" y="22"/>
                      <a:pt x="6573" y="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741450" y="1618750"/>
                <a:ext cx="546700" cy="316850"/>
              </a:xfrm>
              <a:custGeom>
                <a:avLst/>
                <a:gdLst/>
                <a:ahLst/>
                <a:cxnLst/>
                <a:rect l="l" t="t" r="r" b="b"/>
                <a:pathLst>
                  <a:path w="21868" h="12674" extrusionOk="0">
                    <a:moveTo>
                      <a:pt x="21734" y="0"/>
                    </a:moveTo>
                    <a:cubicBezTo>
                      <a:pt x="21715" y="0"/>
                      <a:pt x="21694" y="3"/>
                      <a:pt x="21673" y="8"/>
                    </a:cubicBezTo>
                    <a:lnTo>
                      <a:pt x="0" y="12498"/>
                    </a:lnTo>
                    <a:cubicBezTo>
                      <a:pt x="39" y="12498"/>
                      <a:pt x="59" y="12537"/>
                      <a:pt x="59" y="12537"/>
                    </a:cubicBezTo>
                    <a:cubicBezTo>
                      <a:pt x="136" y="12576"/>
                      <a:pt x="175" y="12634"/>
                      <a:pt x="234" y="12673"/>
                    </a:cubicBezTo>
                    <a:lnTo>
                      <a:pt x="21790" y="222"/>
                    </a:lnTo>
                    <a:cubicBezTo>
                      <a:pt x="21848" y="202"/>
                      <a:pt x="21868" y="125"/>
                      <a:pt x="21848" y="47"/>
                    </a:cubicBezTo>
                    <a:cubicBezTo>
                      <a:pt x="21834" y="18"/>
                      <a:pt x="21788" y="0"/>
                      <a:pt x="2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870825" y="1635075"/>
                <a:ext cx="446025" cy="258675"/>
              </a:xfrm>
              <a:custGeom>
                <a:avLst/>
                <a:gdLst/>
                <a:ahLst/>
                <a:cxnLst/>
                <a:rect l="l" t="t" r="r" b="b"/>
                <a:pathLst>
                  <a:path w="17841" h="10347" extrusionOk="0">
                    <a:moveTo>
                      <a:pt x="17700" y="0"/>
                    </a:moveTo>
                    <a:cubicBezTo>
                      <a:pt x="17682" y="0"/>
                      <a:pt x="17663" y="5"/>
                      <a:pt x="17646" y="16"/>
                    </a:cubicBezTo>
                    <a:lnTo>
                      <a:pt x="0" y="10172"/>
                    </a:lnTo>
                    <a:cubicBezTo>
                      <a:pt x="39" y="10172"/>
                      <a:pt x="59" y="10191"/>
                      <a:pt x="59" y="10191"/>
                    </a:cubicBezTo>
                    <a:cubicBezTo>
                      <a:pt x="136" y="10269"/>
                      <a:pt x="175" y="10289"/>
                      <a:pt x="234" y="10347"/>
                    </a:cubicBezTo>
                    <a:lnTo>
                      <a:pt x="17763" y="230"/>
                    </a:lnTo>
                    <a:cubicBezTo>
                      <a:pt x="17801" y="211"/>
                      <a:pt x="17840" y="133"/>
                      <a:pt x="17801" y="55"/>
                    </a:cubicBezTo>
                    <a:cubicBezTo>
                      <a:pt x="17788" y="28"/>
                      <a:pt x="17745" y="0"/>
                      <a:pt x="177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1037150" y="1651325"/>
                <a:ext cx="3084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7188" extrusionOk="0">
                    <a:moveTo>
                      <a:pt x="12187" y="1"/>
                    </a:moveTo>
                    <a:cubicBezTo>
                      <a:pt x="12171" y="1"/>
                      <a:pt x="12155" y="3"/>
                      <a:pt x="1214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79" y="7051"/>
                    </a:cubicBezTo>
                    <a:cubicBezTo>
                      <a:pt x="137" y="7109"/>
                      <a:pt x="176" y="716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35" y="144"/>
                      <a:pt x="12296" y="67"/>
                    </a:cubicBezTo>
                    <a:cubicBezTo>
                      <a:pt x="12282" y="23"/>
                      <a:pt x="12234" y="1"/>
                      <a:pt x="121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1163125" y="1668350"/>
                <a:ext cx="211600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31" extrusionOk="0">
                    <a:moveTo>
                      <a:pt x="8307" y="1"/>
                    </a:moveTo>
                    <a:cubicBezTo>
                      <a:pt x="8293" y="1"/>
                      <a:pt x="8279" y="3"/>
                      <a:pt x="8269" y="8"/>
                    </a:cubicBezTo>
                    <a:lnTo>
                      <a:pt x="1" y="4775"/>
                    </a:lnTo>
                    <a:cubicBezTo>
                      <a:pt x="20" y="4775"/>
                      <a:pt x="40" y="4814"/>
                      <a:pt x="59" y="4814"/>
                    </a:cubicBezTo>
                    <a:cubicBezTo>
                      <a:pt x="117" y="4833"/>
                      <a:pt x="156" y="4872"/>
                      <a:pt x="215" y="4930"/>
                    </a:cubicBezTo>
                    <a:lnTo>
                      <a:pt x="8386" y="203"/>
                    </a:lnTo>
                    <a:cubicBezTo>
                      <a:pt x="8425" y="183"/>
                      <a:pt x="8463" y="105"/>
                      <a:pt x="8425" y="47"/>
                    </a:cubicBezTo>
                    <a:cubicBezTo>
                      <a:pt x="8396" y="19"/>
                      <a:pt x="8347" y="1"/>
                      <a:pt x="8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697175" y="1684900"/>
                <a:ext cx="7057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28230" h="16506" extrusionOk="0">
                    <a:moveTo>
                      <a:pt x="28093" y="0"/>
                    </a:moveTo>
                    <a:cubicBezTo>
                      <a:pt x="28074" y="0"/>
                      <a:pt x="28055" y="3"/>
                      <a:pt x="28035" y="8"/>
                    </a:cubicBezTo>
                    <a:lnTo>
                      <a:pt x="1" y="16214"/>
                    </a:lnTo>
                    <a:lnTo>
                      <a:pt x="1" y="16506"/>
                    </a:lnTo>
                    <a:lnTo>
                      <a:pt x="28172" y="222"/>
                    </a:lnTo>
                    <a:cubicBezTo>
                      <a:pt x="28230" y="202"/>
                      <a:pt x="28230" y="124"/>
                      <a:pt x="28210" y="66"/>
                    </a:cubicBezTo>
                    <a:cubicBezTo>
                      <a:pt x="28196" y="22"/>
                      <a:pt x="28148" y="0"/>
                      <a:pt x="28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1258950" y="1701925"/>
                <a:ext cx="1731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4" extrusionOk="0">
                    <a:moveTo>
                      <a:pt x="6789" y="0"/>
                    </a:moveTo>
                    <a:cubicBezTo>
                      <a:pt x="6771" y="0"/>
                      <a:pt x="6751" y="3"/>
                      <a:pt x="6732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59" y="3918"/>
                    </a:cubicBezTo>
                    <a:cubicBezTo>
                      <a:pt x="97" y="3957"/>
                      <a:pt x="156" y="3996"/>
                      <a:pt x="195" y="4074"/>
                    </a:cubicBezTo>
                    <a:lnTo>
                      <a:pt x="6868" y="222"/>
                    </a:lnTo>
                    <a:cubicBezTo>
                      <a:pt x="6907" y="202"/>
                      <a:pt x="6926" y="124"/>
                      <a:pt x="6907" y="66"/>
                    </a:cubicBezTo>
                    <a:cubicBezTo>
                      <a:pt x="6892" y="22"/>
                      <a:pt x="6845" y="0"/>
                      <a:pt x="6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1"/>
              <p:cNvSpPr/>
              <p:nvPr/>
            </p:nvSpPr>
            <p:spPr>
              <a:xfrm>
                <a:off x="1257000" y="180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1"/>
              <p:cNvSpPr/>
              <p:nvPr/>
            </p:nvSpPr>
            <p:spPr>
              <a:xfrm>
                <a:off x="1341150" y="1717750"/>
                <a:ext cx="1196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38" extrusionOk="0">
                    <a:moveTo>
                      <a:pt x="4655" y="1"/>
                    </a:moveTo>
                    <a:cubicBezTo>
                      <a:pt x="4635" y="1"/>
                      <a:pt x="4614" y="5"/>
                      <a:pt x="4591" y="17"/>
                    </a:cubicBezTo>
                    <a:lnTo>
                      <a:pt x="0" y="2663"/>
                    </a:lnTo>
                    <a:cubicBezTo>
                      <a:pt x="20" y="2682"/>
                      <a:pt x="39" y="2701"/>
                      <a:pt x="58" y="2701"/>
                    </a:cubicBezTo>
                    <a:cubicBezTo>
                      <a:pt x="136" y="2760"/>
                      <a:pt x="195" y="2779"/>
                      <a:pt x="214" y="2838"/>
                    </a:cubicBezTo>
                    <a:lnTo>
                      <a:pt x="4708" y="231"/>
                    </a:lnTo>
                    <a:cubicBezTo>
                      <a:pt x="4767" y="211"/>
                      <a:pt x="4786" y="133"/>
                      <a:pt x="4767" y="56"/>
                    </a:cubicBezTo>
                    <a:cubicBezTo>
                      <a:pt x="4739" y="28"/>
                      <a:pt x="4702" y="1"/>
                      <a:pt x="46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2158250" y="1441225"/>
                <a:ext cx="2116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5067" extrusionOk="0">
                    <a:moveTo>
                      <a:pt x="134" y="0"/>
                    </a:moveTo>
                    <a:cubicBezTo>
                      <a:pt x="80" y="0"/>
                      <a:pt x="34" y="18"/>
                      <a:pt x="20" y="47"/>
                    </a:cubicBezTo>
                    <a:cubicBezTo>
                      <a:pt x="0" y="105"/>
                      <a:pt x="0" y="183"/>
                      <a:pt x="59" y="222"/>
                    </a:cubicBezTo>
                    <a:lnTo>
                      <a:pt x="8463" y="5066"/>
                    </a:lnTo>
                    <a:lnTo>
                      <a:pt x="8463" y="4774"/>
                    </a:lnTo>
                    <a:lnTo>
                      <a:pt x="195" y="8"/>
                    </a:lnTo>
                    <a:cubicBezTo>
                      <a:pt x="174" y="3"/>
                      <a:pt x="153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2129075" y="1457675"/>
                <a:ext cx="240275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5712" extrusionOk="0">
                    <a:moveTo>
                      <a:pt x="130" y="1"/>
                    </a:moveTo>
                    <a:cubicBezTo>
                      <a:pt x="93" y="1"/>
                      <a:pt x="57" y="25"/>
                      <a:pt x="20" y="50"/>
                    </a:cubicBezTo>
                    <a:cubicBezTo>
                      <a:pt x="0" y="108"/>
                      <a:pt x="0" y="167"/>
                      <a:pt x="78" y="225"/>
                    </a:cubicBezTo>
                    <a:lnTo>
                      <a:pt x="9611" y="5712"/>
                    </a:lnTo>
                    <a:lnTo>
                      <a:pt x="9611" y="5459"/>
                    </a:lnTo>
                    <a:lnTo>
                      <a:pt x="195" y="31"/>
                    </a:lnTo>
                    <a:cubicBezTo>
                      <a:pt x="173" y="9"/>
                      <a:pt x="152" y="1"/>
                      <a:pt x="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1"/>
              <p:cNvSpPr/>
              <p:nvPr/>
            </p:nvSpPr>
            <p:spPr>
              <a:xfrm>
                <a:off x="2100375" y="1474125"/>
                <a:ext cx="268500" cy="160400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6416" extrusionOk="0">
                    <a:moveTo>
                      <a:pt x="126" y="0"/>
                    </a:moveTo>
                    <a:cubicBezTo>
                      <a:pt x="90" y="0"/>
                      <a:pt x="55" y="26"/>
                      <a:pt x="20" y="73"/>
                    </a:cubicBezTo>
                    <a:cubicBezTo>
                      <a:pt x="0" y="131"/>
                      <a:pt x="0" y="190"/>
                      <a:pt x="78" y="248"/>
                    </a:cubicBezTo>
                    <a:lnTo>
                      <a:pt x="10739" y="6415"/>
                    </a:lnTo>
                    <a:lnTo>
                      <a:pt x="10739" y="6124"/>
                    </a:lnTo>
                    <a:lnTo>
                      <a:pt x="195" y="34"/>
                    </a:lnTo>
                    <a:cubicBezTo>
                      <a:pt x="172" y="11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1"/>
              <p:cNvSpPr/>
              <p:nvPr/>
            </p:nvSpPr>
            <p:spPr>
              <a:xfrm>
                <a:off x="2071675" y="1490825"/>
                <a:ext cx="298175" cy="176775"/>
              </a:xfrm>
              <a:custGeom>
                <a:avLst/>
                <a:gdLst/>
                <a:ahLst/>
                <a:cxnLst/>
                <a:rect l="l" t="t" r="r" b="b"/>
                <a:pathLst>
                  <a:path w="11927" h="7071" extrusionOk="0">
                    <a:moveTo>
                      <a:pt x="149" y="1"/>
                    </a:moveTo>
                    <a:cubicBezTo>
                      <a:pt x="101" y="1"/>
                      <a:pt x="54" y="23"/>
                      <a:pt x="39" y="66"/>
                    </a:cubicBezTo>
                    <a:cubicBezTo>
                      <a:pt x="0" y="105"/>
                      <a:pt x="0" y="183"/>
                      <a:pt x="78" y="242"/>
                    </a:cubicBezTo>
                    <a:lnTo>
                      <a:pt x="11926" y="7070"/>
                    </a:lnTo>
                    <a:lnTo>
                      <a:pt x="11926" y="6778"/>
                    </a:lnTo>
                    <a:lnTo>
                      <a:pt x="195" y="8"/>
                    </a:lnTo>
                    <a:cubicBezTo>
                      <a:pt x="180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1"/>
              <p:cNvSpPr/>
              <p:nvPr/>
            </p:nvSpPr>
            <p:spPr>
              <a:xfrm>
                <a:off x="2042500" y="1507525"/>
                <a:ext cx="325875" cy="191200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7648" extrusionOk="0">
                    <a:moveTo>
                      <a:pt x="136" y="1"/>
                    </a:moveTo>
                    <a:cubicBezTo>
                      <a:pt x="103" y="1"/>
                      <a:pt x="57" y="22"/>
                      <a:pt x="20" y="60"/>
                    </a:cubicBezTo>
                    <a:cubicBezTo>
                      <a:pt x="0" y="99"/>
                      <a:pt x="0" y="177"/>
                      <a:pt x="78" y="216"/>
                    </a:cubicBezTo>
                    <a:lnTo>
                      <a:pt x="12899" y="7647"/>
                    </a:lnTo>
                    <a:cubicBezTo>
                      <a:pt x="12938" y="7589"/>
                      <a:pt x="12996" y="7550"/>
                      <a:pt x="13035" y="7511"/>
                    </a:cubicBezTo>
                    <a:lnTo>
                      <a:pt x="13035" y="7433"/>
                    </a:lnTo>
                    <a:lnTo>
                      <a:pt x="175" y="21"/>
                    </a:lnTo>
                    <a:cubicBezTo>
                      <a:pt x="168" y="7"/>
                      <a:pt x="154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1"/>
              <p:cNvSpPr/>
              <p:nvPr/>
            </p:nvSpPr>
            <p:spPr>
              <a:xfrm>
                <a:off x="2014275" y="1523925"/>
                <a:ext cx="3550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8393" extrusionOk="0">
                    <a:moveTo>
                      <a:pt x="149" y="0"/>
                    </a:moveTo>
                    <a:cubicBezTo>
                      <a:pt x="95" y="0"/>
                      <a:pt x="35" y="25"/>
                      <a:pt x="20" y="85"/>
                    </a:cubicBezTo>
                    <a:cubicBezTo>
                      <a:pt x="1" y="124"/>
                      <a:pt x="1" y="202"/>
                      <a:pt x="59" y="241"/>
                    </a:cubicBezTo>
                    <a:lnTo>
                      <a:pt x="14203" y="8392"/>
                    </a:lnTo>
                    <a:lnTo>
                      <a:pt x="14203" y="8100"/>
                    </a:lnTo>
                    <a:lnTo>
                      <a:pt x="195" y="7"/>
                    </a:lnTo>
                    <a:cubicBezTo>
                      <a:pt x="182" y="2"/>
                      <a:pt x="166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1"/>
              <p:cNvSpPr/>
              <p:nvPr/>
            </p:nvSpPr>
            <p:spPr>
              <a:xfrm>
                <a:off x="1985575" y="1540825"/>
                <a:ext cx="375025" cy="217725"/>
              </a:xfrm>
              <a:custGeom>
                <a:avLst/>
                <a:gdLst/>
                <a:ahLst/>
                <a:cxnLst/>
                <a:rect l="l" t="t" r="r" b="b"/>
                <a:pathLst>
                  <a:path w="15001" h="8709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4787" y="8708"/>
                    </a:lnTo>
                    <a:cubicBezTo>
                      <a:pt x="14806" y="8669"/>
                      <a:pt x="14865" y="8611"/>
                      <a:pt x="14923" y="8592"/>
                    </a:cubicBezTo>
                    <a:cubicBezTo>
                      <a:pt x="14962" y="8592"/>
                      <a:pt x="14981" y="8572"/>
                      <a:pt x="15001" y="8572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1"/>
              <p:cNvSpPr/>
              <p:nvPr/>
            </p:nvSpPr>
            <p:spPr>
              <a:xfrm>
                <a:off x="1956400" y="1557850"/>
                <a:ext cx="1843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4293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20" y="187"/>
                      <a:pt x="78" y="206"/>
                    </a:cubicBezTo>
                    <a:lnTo>
                      <a:pt x="7141" y="4292"/>
                    </a:lnTo>
                    <a:cubicBezTo>
                      <a:pt x="7199" y="4234"/>
                      <a:pt x="7238" y="4195"/>
                      <a:pt x="7296" y="4175"/>
                    </a:cubicBezTo>
                    <a:cubicBezTo>
                      <a:pt x="7316" y="4175"/>
                      <a:pt x="7335" y="4136"/>
                      <a:pt x="7374" y="4136"/>
                    </a:cubicBezTo>
                    <a:lnTo>
                      <a:pt x="195" y="12"/>
                    </a:lnTo>
                    <a:cubicBezTo>
                      <a:pt x="174" y="5"/>
                      <a:pt x="152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1927700" y="1574025"/>
                <a:ext cx="327850" cy="190850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7634" extrusionOk="0">
                    <a:moveTo>
                      <a:pt x="131" y="1"/>
                    </a:moveTo>
                    <a:cubicBezTo>
                      <a:pt x="95" y="1"/>
                      <a:pt x="54" y="20"/>
                      <a:pt x="20" y="65"/>
                    </a:cubicBezTo>
                    <a:cubicBezTo>
                      <a:pt x="1" y="124"/>
                      <a:pt x="20" y="182"/>
                      <a:pt x="79" y="221"/>
                    </a:cubicBezTo>
                    <a:lnTo>
                      <a:pt x="12880" y="7633"/>
                    </a:lnTo>
                    <a:cubicBezTo>
                      <a:pt x="12938" y="7575"/>
                      <a:pt x="12977" y="7536"/>
                      <a:pt x="13036" y="7517"/>
                    </a:cubicBezTo>
                    <a:cubicBezTo>
                      <a:pt x="13055" y="7517"/>
                      <a:pt x="13094" y="7478"/>
                      <a:pt x="13113" y="7478"/>
                    </a:cubicBezTo>
                    <a:lnTo>
                      <a:pt x="195" y="26"/>
                    </a:lnTo>
                    <a:cubicBezTo>
                      <a:pt x="179" y="10"/>
                      <a:pt x="156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1899000" y="1590550"/>
                <a:ext cx="470850" cy="276450"/>
              </a:xfrm>
              <a:custGeom>
                <a:avLst/>
                <a:gdLst/>
                <a:ahLst/>
                <a:cxnLst/>
                <a:rect l="l" t="t" r="r" b="b"/>
                <a:pathLst>
                  <a:path w="18834" h="11058" extrusionOk="0">
                    <a:moveTo>
                      <a:pt x="149" y="0"/>
                    </a:moveTo>
                    <a:cubicBezTo>
                      <a:pt x="102" y="0"/>
                      <a:pt x="54" y="22"/>
                      <a:pt x="40" y="66"/>
                    </a:cubicBezTo>
                    <a:cubicBezTo>
                      <a:pt x="1" y="105"/>
                      <a:pt x="1" y="183"/>
                      <a:pt x="79" y="221"/>
                    </a:cubicBezTo>
                    <a:lnTo>
                      <a:pt x="18833" y="11058"/>
                    </a:lnTo>
                    <a:lnTo>
                      <a:pt x="18833" y="10766"/>
                    </a:lnTo>
                    <a:lnTo>
                      <a:pt x="196" y="7"/>
                    </a:lnTo>
                    <a:cubicBezTo>
                      <a:pt x="181" y="3"/>
                      <a:pt x="165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1869825" y="1607000"/>
                <a:ext cx="233000" cy="135975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39" extrusionOk="0">
                    <a:moveTo>
                      <a:pt x="146" y="0"/>
                    </a:moveTo>
                    <a:cubicBezTo>
                      <a:pt x="109" y="0"/>
                      <a:pt x="66" y="17"/>
                      <a:pt x="40" y="69"/>
                    </a:cubicBezTo>
                    <a:cubicBezTo>
                      <a:pt x="1" y="128"/>
                      <a:pt x="40" y="205"/>
                      <a:pt x="78" y="225"/>
                    </a:cubicBezTo>
                    <a:lnTo>
                      <a:pt x="9106" y="5439"/>
                    </a:lnTo>
                    <a:cubicBezTo>
                      <a:pt x="9144" y="5380"/>
                      <a:pt x="9203" y="5342"/>
                      <a:pt x="9242" y="5322"/>
                    </a:cubicBezTo>
                    <a:cubicBezTo>
                      <a:pt x="9281" y="5322"/>
                      <a:pt x="9300" y="5283"/>
                      <a:pt x="9320" y="5283"/>
                    </a:cubicBezTo>
                    <a:lnTo>
                      <a:pt x="195" y="11"/>
                    </a:lnTo>
                    <a:cubicBezTo>
                      <a:pt x="182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1841625" y="1624000"/>
                <a:ext cx="512175" cy="297475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11899" extrusionOk="0">
                    <a:moveTo>
                      <a:pt x="132" y="1"/>
                    </a:moveTo>
                    <a:cubicBezTo>
                      <a:pt x="89" y="1"/>
                      <a:pt x="46" y="18"/>
                      <a:pt x="20" y="70"/>
                    </a:cubicBezTo>
                    <a:cubicBezTo>
                      <a:pt x="0" y="109"/>
                      <a:pt x="0" y="187"/>
                      <a:pt x="59" y="226"/>
                    </a:cubicBezTo>
                    <a:lnTo>
                      <a:pt x="20272" y="11899"/>
                    </a:lnTo>
                    <a:cubicBezTo>
                      <a:pt x="20292" y="11840"/>
                      <a:pt x="20350" y="11782"/>
                      <a:pt x="20428" y="11763"/>
                    </a:cubicBezTo>
                    <a:cubicBezTo>
                      <a:pt x="20447" y="11763"/>
                      <a:pt x="20467" y="11743"/>
                      <a:pt x="20486" y="11743"/>
                    </a:cubicBezTo>
                    <a:lnTo>
                      <a:pt x="195" y="12"/>
                    </a:lnTo>
                    <a:cubicBezTo>
                      <a:pt x="175" y="5"/>
                      <a:pt x="154" y="1"/>
                      <a:pt x="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1812425" y="1641025"/>
                <a:ext cx="370650" cy="214800"/>
              </a:xfrm>
              <a:custGeom>
                <a:avLst/>
                <a:gdLst/>
                <a:ahLst/>
                <a:cxnLst/>
                <a:rect l="l" t="t" r="r" b="b"/>
                <a:pathLst>
                  <a:path w="14826" h="8592" extrusionOk="0">
                    <a:moveTo>
                      <a:pt x="157" y="1"/>
                    </a:moveTo>
                    <a:cubicBezTo>
                      <a:pt x="118" y="1"/>
                      <a:pt x="79" y="18"/>
                      <a:pt x="40" y="70"/>
                    </a:cubicBezTo>
                    <a:cubicBezTo>
                      <a:pt x="1" y="90"/>
                      <a:pt x="20" y="167"/>
                      <a:pt x="98" y="206"/>
                    </a:cubicBezTo>
                    <a:lnTo>
                      <a:pt x="14612" y="8591"/>
                    </a:lnTo>
                    <a:cubicBezTo>
                      <a:pt x="14651" y="8552"/>
                      <a:pt x="14709" y="8494"/>
                      <a:pt x="14748" y="8475"/>
                    </a:cubicBezTo>
                    <a:cubicBezTo>
                      <a:pt x="14787" y="8475"/>
                      <a:pt x="14806" y="8455"/>
                      <a:pt x="14826" y="8455"/>
                    </a:cubicBezTo>
                    <a:lnTo>
                      <a:pt x="215" y="12"/>
                    </a:lnTo>
                    <a:cubicBezTo>
                      <a:pt x="196" y="5"/>
                      <a:pt x="176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1783750" y="1657100"/>
                <a:ext cx="504375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11665" extrusionOk="0">
                    <a:moveTo>
                      <a:pt x="130" y="0"/>
                    </a:moveTo>
                    <a:cubicBezTo>
                      <a:pt x="93" y="0"/>
                      <a:pt x="56" y="25"/>
                      <a:pt x="20" y="50"/>
                    </a:cubicBezTo>
                    <a:cubicBezTo>
                      <a:pt x="0" y="108"/>
                      <a:pt x="0" y="166"/>
                      <a:pt x="78" y="225"/>
                    </a:cubicBezTo>
                    <a:lnTo>
                      <a:pt x="19941" y="11664"/>
                    </a:lnTo>
                    <a:cubicBezTo>
                      <a:pt x="19961" y="11645"/>
                      <a:pt x="20019" y="11625"/>
                      <a:pt x="20039" y="11606"/>
                    </a:cubicBezTo>
                    <a:cubicBezTo>
                      <a:pt x="20078" y="11567"/>
                      <a:pt x="20136" y="11548"/>
                      <a:pt x="20175" y="11548"/>
                    </a:cubicBezTo>
                    <a:lnTo>
                      <a:pt x="195" y="30"/>
                    </a:lnTo>
                    <a:cubicBezTo>
                      <a:pt x="173" y="9"/>
                      <a:pt x="152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1755050" y="1674575"/>
                <a:ext cx="504875" cy="292150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8"/>
                      <a:pt x="78" y="226"/>
                    </a:cubicBezTo>
                    <a:lnTo>
                      <a:pt x="19942" y="11685"/>
                    </a:lnTo>
                    <a:cubicBezTo>
                      <a:pt x="19961" y="11627"/>
                      <a:pt x="20000" y="11607"/>
                      <a:pt x="20039" y="11588"/>
                    </a:cubicBezTo>
                    <a:cubicBezTo>
                      <a:pt x="20078" y="11549"/>
                      <a:pt x="20136" y="11529"/>
                      <a:pt x="20195" y="11529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1725850" y="1690775"/>
                <a:ext cx="504900" cy="292475"/>
              </a:xfrm>
              <a:custGeom>
                <a:avLst/>
                <a:gdLst/>
                <a:ahLst/>
                <a:cxnLst/>
                <a:rect l="l" t="t" r="r" b="b"/>
                <a:pathLst>
                  <a:path w="20196" h="11699" extrusionOk="0">
                    <a:moveTo>
                      <a:pt x="131" y="0"/>
                    </a:moveTo>
                    <a:cubicBezTo>
                      <a:pt x="95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9942" y="11699"/>
                    </a:lnTo>
                    <a:cubicBezTo>
                      <a:pt x="19962" y="11640"/>
                      <a:pt x="20020" y="11621"/>
                      <a:pt x="20040" y="11601"/>
                    </a:cubicBezTo>
                    <a:cubicBezTo>
                      <a:pt x="20098" y="11562"/>
                      <a:pt x="20137" y="11543"/>
                      <a:pt x="20195" y="11543"/>
                    </a:cubicBezTo>
                    <a:lnTo>
                      <a:pt x="196" y="26"/>
                    </a:lnTo>
                    <a:cubicBezTo>
                      <a:pt x="179" y="9"/>
                      <a:pt x="157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1697175" y="1707175"/>
                <a:ext cx="504875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5" extrusionOk="0">
                    <a:moveTo>
                      <a:pt x="146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7"/>
                      <a:pt x="78" y="245"/>
                    </a:cubicBezTo>
                    <a:lnTo>
                      <a:pt x="19941" y="11685"/>
                    </a:lnTo>
                    <a:cubicBezTo>
                      <a:pt x="19980" y="11646"/>
                      <a:pt x="20000" y="11607"/>
                      <a:pt x="20039" y="11587"/>
                    </a:cubicBezTo>
                    <a:cubicBezTo>
                      <a:pt x="20097" y="11568"/>
                      <a:pt x="20136" y="11548"/>
                      <a:pt x="20194" y="11548"/>
                    </a:cubicBezTo>
                    <a:lnTo>
                      <a:pt x="195" y="12"/>
                    </a:lnTo>
                    <a:cubicBezTo>
                      <a:pt x="182" y="5"/>
                      <a:pt x="164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1668950" y="1723725"/>
                <a:ext cx="504400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6" h="11665" extrusionOk="0">
                    <a:moveTo>
                      <a:pt x="133" y="0"/>
                    </a:moveTo>
                    <a:cubicBezTo>
                      <a:pt x="89" y="0"/>
                      <a:pt x="46" y="18"/>
                      <a:pt x="20" y="69"/>
                    </a:cubicBezTo>
                    <a:cubicBezTo>
                      <a:pt x="1" y="108"/>
                      <a:pt x="1" y="186"/>
                      <a:pt x="59" y="206"/>
                    </a:cubicBezTo>
                    <a:lnTo>
                      <a:pt x="19942" y="11665"/>
                    </a:lnTo>
                    <a:cubicBezTo>
                      <a:pt x="19962" y="11645"/>
                      <a:pt x="20000" y="11606"/>
                      <a:pt x="20039" y="11587"/>
                    </a:cubicBezTo>
                    <a:cubicBezTo>
                      <a:pt x="20078" y="11567"/>
                      <a:pt x="20117" y="11548"/>
                      <a:pt x="20176" y="11548"/>
                    </a:cubicBezTo>
                    <a:lnTo>
                      <a:pt x="195" y="11"/>
                    </a:lnTo>
                    <a:cubicBezTo>
                      <a:pt x="176" y="5"/>
                      <a:pt x="154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2186950" y="1424600"/>
                <a:ext cx="18290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7316" h="4409" extrusionOk="0">
                    <a:moveTo>
                      <a:pt x="119" y="0"/>
                    </a:moveTo>
                    <a:cubicBezTo>
                      <a:pt x="72" y="0"/>
                      <a:pt x="33" y="18"/>
                      <a:pt x="20" y="70"/>
                    </a:cubicBezTo>
                    <a:cubicBezTo>
                      <a:pt x="0" y="109"/>
                      <a:pt x="0" y="186"/>
                      <a:pt x="59" y="225"/>
                    </a:cubicBezTo>
                    <a:lnTo>
                      <a:pt x="7315" y="4408"/>
                    </a:lnTo>
                    <a:lnTo>
                      <a:pt x="7315" y="4116"/>
                    </a:lnTo>
                    <a:lnTo>
                      <a:pt x="195" y="11"/>
                    </a:lnTo>
                    <a:cubicBezTo>
                      <a:pt x="169" y="5"/>
                      <a:pt x="143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2200575" y="1190425"/>
                <a:ext cx="1678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048" extrusionOk="0">
                    <a:moveTo>
                      <a:pt x="6712" y="1"/>
                    </a:moveTo>
                    <a:cubicBezTo>
                      <a:pt x="6693" y="1"/>
                      <a:pt x="6673" y="1"/>
                      <a:pt x="6673" y="20"/>
                    </a:cubicBezTo>
                    <a:lnTo>
                      <a:pt x="78" y="3834"/>
                    </a:lnTo>
                    <a:cubicBezTo>
                      <a:pt x="39" y="3853"/>
                      <a:pt x="0" y="3931"/>
                      <a:pt x="39" y="4009"/>
                    </a:cubicBezTo>
                    <a:cubicBezTo>
                      <a:pt x="58" y="4048"/>
                      <a:pt x="97" y="4048"/>
                      <a:pt x="136" y="4048"/>
                    </a:cubicBezTo>
                    <a:cubicBezTo>
                      <a:pt x="156" y="4048"/>
                      <a:pt x="175" y="4048"/>
                      <a:pt x="175" y="4028"/>
                    </a:cubicBezTo>
                    <a:lnTo>
                      <a:pt x="6712" y="254"/>
                    </a:lnTo>
                    <a:lnTo>
                      <a:pt x="67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2173825" y="1223500"/>
                <a:ext cx="8902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2122" extrusionOk="0">
                    <a:moveTo>
                      <a:pt x="3346" y="1"/>
                    </a:moveTo>
                    <a:lnTo>
                      <a:pt x="78" y="1907"/>
                    </a:lnTo>
                    <a:cubicBezTo>
                      <a:pt x="39" y="1927"/>
                      <a:pt x="0" y="2005"/>
                      <a:pt x="39" y="2083"/>
                    </a:cubicBezTo>
                    <a:cubicBezTo>
                      <a:pt x="58" y="2102"/>
                      <a:pt x="97" y="2121"/>
                      <a:pt x="156" y="2121"/>
                    </a:cubicBezTo>
                    <a:cubicBezTo>
                      <a:pt x="175" y="2121"/>
                      <a:pt x="195" y="2121"/>
                      <a:pt x="195" y="2102"/>
                    </a:cubicBezTo>
                    <a:lnTo>
                      <a:pt x="3560" y="157"/>
                    </a:lnTo>
                    <a:cubicBezTo>
                      <a:pt x="3521" y="157"/>
                      <a:pt x="3521" y="137"/>
                      <a:pt x="3502" y="137"/>
                    </a:cubicBezTo>
                    <a:cubicBezTo>
                      <a:pt x="3444" y="79"/>
                      <a:pt x="3385" y="59"/>
                      <a:pt x="3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2147050" y="1127700"/>
                <a:ext cx="221325" cy="13327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5331" extrusionOk="0">
                    <a:moveTo>
                      <a:pt x="8853" y="0"/>
                    </a:moveTo>
                    <a:lnTo>
                      <a:pt x="59" y="5078"/>
                    </a:lnTo>
                    <a:cubicBezTo>
                      <a:pt x="1" y="5156"/>
                      <a:pt x="1" y="5234"/>
                      <a:pt x="40" y="5273"/>
                    </a:cubicBezTo>
                    <a:cubicBezTo>
                      <a:pt x="59" y="5331"/>
                      <a:pt x="98" y="5331"/>
                      <a:pt x="137" y="5331"/>
                    </a:cubicBezTo>
                    <a:cubicBezTo>
                      <a:pt x="157" y="5331"/>
                      <a:pt x="176" y="5331"/>
                      <a:pt x="176" y="5292"/>
                    </a:cubicBezTo>
                    <a:lnTo>
                      <a:pt x="8853" y="292"/>
                    </a:lnTo>
                    <a:lnTo>
                      <a:pt x="88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2119825" y="1096075"/>
                <a:ext cx="2490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5954" extrusionOk="0">
                    <a:moveTo>
                      <a:pt x="9961" y="1"/>
                    </a:moveTo>
                    <a:lnTo>
                      <a:pt x="78" y="5720"/>
                    </a:lnTo>
                    <a:cubicBezTo>
                      <a:pt x="20" y="5779"/>
                      <a:pt x="1" y="5857"/>
                      <a:pt x="59" y="5915"/>
                    </a:cubicBezTo>
                    <a:cubicBezTo>
                      <a:pt x="78" y="5954"/>
                      <a:pt x="117" y="5954"/>
                      <a:pt x="137" y="5954"/>
                    </a:cubicBezTo>
                    <a:cubicBezTo>
                      <a:pt x="176" y="5954"/>
                      <a:pt x="195" y="5954"/>
                      <a:pt x="195" y="5934"/>
                    </a:cubicBezTo>
                    <a:lnTo>
                      <a:pt x="9961" y="292"/>
                    </a:lnTo>
                    <a:lnTo>
                      <a:pt x="9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1815350" y="1065425"/>
                <a:ext cx="55400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12997" extrusionOk="0">
                    <a:moveTo>
                      <a:pt x="22160" y="1"/>
                    </a:moveTo>
                    <a:lnTo>
                      <a:pt x="79" y="12744"/>
                    </a:lnTo>
                    <a:cubicBezTo>
                      <a:pt x="20" y="12802"/>
                      <a:pt x="1" y="12880"/>
                      <a:pt x="40" y="12939"/>
                    </a:cubicBezTo>
                    <a:cubicBezTo>
                      <a:pt x="79" y="12997"/>
                      <a:pt x="117" y="12997"/>
                      <a:pt x="137" y="12997"/>
                    </a:cubicBezTo>
                    <a:cubicBezTo>
                      <a:pt x="176" y="12997"/>
                      <a:pt x="195" y="12997"/>
                      <a:pt x="195" y="12977"/>
                    </a:cubicBezTo>
                    <a:lnTo>
                      <a:pt x="22160" y="293"/>
                    </a:lnTo>
                    <a:lnTo>
                      <a:pt x="22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1788600" y="1033825"/>
                <a:ext cx="5797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23191" h="13619" extrusionOk="0">
                    <a:moveTo>
                      <a:pt x="23191" y="0"/>
                    </a:moveTo>
                    <a:lnTo>
                      <a:pt x="40" y="13385"/>
                    </a:lnTo>
                    <a:cubicBezTo>
                      <a:pt x="20" y="13463"/>
                      <a:pt x="1" y="13522"/>
                      <a:pt x="20" y="13580"/>
                    </a:cubicBezTo>
                    <a:cubicBezTo>
                      <a:pt x="40" y="13619"/>
                      <a:pt x="98" y="13619"/>
                      <a:pt x="117" y="13619"/>
                    </a:cubicBezTo>
                    <a:cubicBezTo>
                      <a:pt x="137" y="13619"/>
                      <a:pt x="176" y="13619"/>
                      <a:pt x="176" y="13599"/>
                    </a:cubicBezTo>
                    <a:lnTo>
                      <a:pt x="23191" y="292"/>
                    </a:lnTo>
                    <a:lnTo>
                      <a:pt x="2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1761850" y="1055700"/>
                <a:ext cx="522875" cy="303525"/>
              </a:xfrm>
              <a:custGeom>
                <a:avLst/>
                <a:gdLst/>
                <a:ahLst/>
                <a:cxnLst/>
                <a:rect l="l" t="t" r="r" b="b"/>
                <a:pathLst>
                  <a:path w="20915" h="12141" extrusionOk="0">
                    <a:moveTo>
                      <a:pt x="20720" y="1"/>
                    </a:moveTo>
                    <a:lnTo>
                      <a:pt x="78" y="11927"/>
                    </a:lnTo>
                    <a:cubicBezTo>
                      <a:pt x="20" y="11946"/>
                      <a:pt x="1" y="12024"/>
                      <a:pt x="20" y="12102"/>
                    </a:cubicBezTo>
                    <a:cubicBezTo>
                      <a:pt x="40" y="12141"/>
                      <a:pt x="98" y="12141"/>
                      <a:pt x="117" y="12141"/>
                    </a:cubicBezTo>
                    <a:cubicBezTo>
                      <a:pt x="137" y="12141"/>
                      <a:pt x="176" y="12141"/>
                      <a:pt x="176" y="12121"/>
                    </a:cubicBezTo>
                    <a:lnTo>
                      <a:pt x="20915" y="137"/>
                    </a:lnTo>
                    <a:cubicBezTo>
                      <a:pt x="20895" y="137"/>
                      <a:pt x="20856" y="98"/>
                      <a:pt x="20837" y="79"/>
                    </a:cubicBezTo>
                    <a:cubicBezTo>
                      <a:pt x="20817" y="79"/>
                      <a:pt x="20759" y="40"/>
                      <a:pt x="20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1735100" y="1111150"/>
                <a:ext cx="398850" cy="23252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9301" extrusionOk="0">
                    <a:moveTo>
                      <a:pt x="15720" y="1"/>
                    </a:moveTo>
                    <a:lnTo>
                      <a:pt x="78" y="9067"/>
                    </a:lnTo>
                    <a:cubicBezTo>
                      <a:pt x="1" y="9125"/>
                      <a:pt x="1" y="9203"/>
                      <a:pt x="20" y="9242"/>
                    </a:cubicBezTo>
                    <a:cubicBezTo>
                      <a:pt x="40" y="9300"/>
                      <a:pt x="98" y="9300"/>
                      <a:pt x="117" y="9300"/>
                    </a:cubicBezTo>
                    <a:cubicBezTo>
                      <a:pt x="137" y="9300"/>
                      <a:pt x="176" y="9300"/>
                      <a:pt x="176" y="9261"/>
                    </a:cubicBezTo>
                    <a:lnTo>
                      <a:pt x="15954" y="137"/>
                    </a:lnTo>
                    <a:cubicBezTo>
                      <a:pt x="15934" y="137"/>
                      <a:pt x="15895" y="117"/>
                      <a:pt x="15876" y="117"/>
                    </a:cubicBezTo>
                    <a:cubicBezTo>
                      <a:pt x="15798" y="98"/>
                      <a:pt x="15779" y="40"/>
                      <a:pt x="15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1707875" y="1051825"/>
                <a:ext cx="475700" cy="276275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51" extrusionOk="0">
                    <a:moveTo>
                      <a:pt x="18813" y="0"/>
                    </a:moveTo>
                    <a:lnTo>
                      <a:pt x="59" y="10817"/>
                    </a:lnTo>
                    <a:cubicBezTo>
                      <a:pt x="20" y="10856"/>
                      <a:pt x="0" y="10934"/>
                      <a:pt x="39" y="11012"/>
                    </a:cubicBezTo>
                    <a:cubicBezTo>
                      <a:pt x="59" y="11051"/>
                      <a:pt x="117" y="11051"/>
                      <a:pt x="136" y="11051"/>
                    </a:cubicBezTo>
                    <a:cubicBezTo>
                      <a:pt x="156" y="11051"/>
                      <a:pt x="195" y="11051"/>
                      <a:pt x="195" y="11031"/>
                    </a:cubicBezTo>
                    <a:lnTo>
                      <a:pt x="19027" y="156"/>
                    </a:lnTo>
                    <a:cubicBezTo>
                      <a:pt x="19008" y="156"/>
                      <a:pt x="18988" y="136"/>
                      <a:pt x="18969" y="117"/>
                    </a:cubicBezTo>
                    <a:cubicBezTo>
                      <a:pt x="18910" y="98"/>
                      <a:pt x="18871" y="39"/>
                      <a:pt x="188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1680625" y="974000"/>
                <a:ext cx="584650" cy="339025"/>
              </a:xfrm>
              <a:custGeom>
                <a:avLst/>
                <a:gdLst/>
                <a:ahLst/>
                <a:cxnLst/>
                <a:rect l="l" t="t" r="r" b="b"/>
                <a:pathLst>
                  <a:path w="23386" h="13561" extrusionOk="0">
                    <a:moveTo>
                      <a:pt x="23152" y="0"/>
                    </a:moveTo>
                    <a:lnTo>
                      <a:pt x="78" y="13327"/>
                    </a:lnTo>
                    <a:cubicBezTo>
                      <a:pt x="40" y="13347"/>
                      <a:pt x="1" y="13424"/>
                      <a:pt x="40" y="13483"/>
                    </a:cubicBezTo>
                    <a:cubicBezTo>
                      <a:pt x="59" y="13541"/>
                      <a:pt x="117" y="13561"/>
                      <a:pt x="156" y="13561"/>
                    </a:cubicBezTo>
                    <a:cubicBezTo>
                      <a:pt x="176" y="13561"/>
                      <a:pt x="215" y="13561"/>
                      <a:pt x="215" y="13541"/>
                    </a:cubicBezTo>
                    <a:lnTo>
                      <a:pt x="23386" y="156"/>
                    </a:lnTo>
                    <a:cubicBezTo>
                      <a:pt x="23347" y="156"/>
                      <a:pt x="23327" y="137"/>
                      <a:pt x="23308" y="117"/>
                    </a:cubicBezTo>
                    <a:cubicBezTo>
                      <a:pt x="23249" y="98"/>
                      <a:pt x="23210" y="39"/>
                      <a:pt x="2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1654375" y="879650"/>
                <a:ext cx="714975" cy="417825"/>
              </a:xfrm>
              <a:custGeom>
                <a:avLst/>
                <a:gdLst/>
                <a:ahLst/>
                <a:cxnLst/>
                <a:rect l="l" t="t" r="r" b="b"/>
                <a:pathLst>
                  <a:path w="28599" h="16713" extrusionOk="0">
                    <a:moveTo>
                      <a:pt x="28599" y="0"/>
                    </a:moveTo>
                    <a:lnTo>
                      <a:pt x="58" y="16459"/>
                    </a:lnTo>
                    <a:cubicBezTo>
                      <a:pt x="20" y="16517"/>
                      <a:pt x="0" y="16576"/>
                      <a:pt x="20" y="16654"/>
                    </a:cubicBezTo>
                    <a:cubicBezTo>
                      <a:pt x="39" y="16712"/>
                      <a:pt x="97" y="16712"/>
                      <a:pt x="117" y="16712"/>
                    </a:cubicBezTo>
                    <a:cubicBezTo>
                      <a:pt x="136" y="16712"/>
                      <a:pt x="156" y="16712"/>
                      <a:pt x="156" y="16673"/>
                    </a:cubicBezTo>
                    <a:lnTo>
                      <a:pt x="28599" y="292"/>
                    </a:lnTo>
                    <a:lnTo>
                      <a:pt x="285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1627625" y="853200"/>
                <a:ext cx="737350" cy="428225"/>
              </a:xfrm>
              <a:custGeom>
                <a:avLst/>
                <a:gdLst/>
                <a:ahLst/>
                <a:cxnLst/>
                <a:rect l="l" t="t" r="r" b="b"/>
                <a:pathLst>
                  <a:path w="29494" h="17129" extrusionOk="0">
                    <a:moveTo>
                      <a:pt x="29354" y="0"/>
                    </a:moveTo>
                    <a:cubicBezTo>
                      <a:pt x="29337" y="0"/>
                      <a:pt x="29319" y="3"/>
                      <a:pt x="29299" y="8"/>
                    </a:cubicBezTo>
                    <a:lnTo>
                      <a:pt x="39" y="16895"/>
                    </a:lnTo>
                    <a:cubicBezTo>
                      <a:pt x="20" y="16953"/>
                      <a:pt x="0" y="17031"/>
                      <a:pt x="20" y="17089"/>
                    </a:cubicBezTo>
                    <a:cubicBezTo>
                      <a:pt x="39" y="17128"/>
                      <a:pt x="97" y="17128"/>
                      <a:pt x="117" y="17128"/>
                    </a:cubicBezTo>
                    <a:cubicBezTo>
                      <a:pt x="136" y="17128"/>
                      <a:pt x="156" y="17128"/>
                      <a:pt x="156" y="17109"/>
                    </a:cubicBezTo>
                    <a:lnTo>
                      <a:pt x="29416" y="222"/>
                    </a:lnTo>
                    <a:cubicBezTo>
                      <a:pt x="29474" y="202"/>
                      <a:pt x="29494" y="124"/>
                      <a:pt x="29474" y="66"/>
                    </a:cubicBezTo>
                    <a:cubicBezTo>
                      <a:pt x="29445" y="22"/>
                      <a:pt x="29405" y="0"/>
                      <a:pt x="293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1573150" y="1036250"/>
                <a:ext cx="369175" cy="215000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600" extrusionOk="0">
                    <a:moveTo>
                      <a:pt x="14552" y="1"/>
                    </a:moveTo>
                    <a:lnTo>
                      <a:pt x="78" y="8347"/>
                    </a:lnTo>
                    <a:cubicBezTo>
                      <a:pt x="39" y="8366"/>
                      <a:pt x="0" y="8444"/>
                      <a:pt x="39" y="8522"/>
                    </a:cubicBezTo>
                    <a:cubicBezTo>
                      <a:pt x="78" y="8561"/>
                      <a:pt x="97" y="8600"/>
                      <a:pt x="156" y="8600"/>
                    </a:cubicBezTo>
                    <a:cubicBezTo>
                      <a:pt x="175" y="8600"/>
                      <a:pt x="195" y="8600"/>
                      <a:pt x="195" y="8561"/>
                    </a:cubicBezTo>
                    <a:lnTo>
                      <a:pt x="14766" y="156"/>
                    </a:lnTo>
                    <a:cubicBezTo>
                      <a:pt x="14747" y="156"/>
                      <a:pt x="14728" y="137"/>
                      <a:pt x="14689" y="137"/>
                    </a:cubicBezTo>
                    <a:cubicBezTo>
                      <a:pt x="14650" y="98"/>
                      <a:pt x="14591" y="59"/>
                      <a:pt x="14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1588700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1546400" y="12254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3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37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16422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1560975" y="12103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1696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4" y="623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1722950" y="872825"/>
                <a:ext cx="448450" cy="25975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10390" extrusionOk="0">
                    <a:moveTo>
                      <a:pt x="17724" y="1"/>
                    </a:moveTo>
                    <a:lnTo>
                      <a:pt x="0" y="10234"/>
                    </a:lnTo>
                    <a:lnTo>
                      <a:pt x="234" y="10390"/>
                    </a:lnTo>
                    <a:lnTo>
                      <a:pt x="17938" y="156"/>
                    </a:lnTo>
                    <a:cubicBezTo>
                      <a:pt x="17899" y="118"/>
                      <a:pt x="17879" y="118"/>
                      <a:pt x="17840" y="98"/>
                    </a:cubicBezTo>
                    <a:cubicBezTo>
                      <a:pt x="17802" y="79"/>
                      <a:pt x="17743" y="20"/>
                      <a:pt x="177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1615450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1668950" y="11481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90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15887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1560975" y="11792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1696200" y="923425"/>
                <a:ext cx="334150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63" extrusionOk="0">
                    <a:moveTo>
                      <a:pt x="13152" y="0"/>
                    </a:moveTo>
                    <a:lnTo>
                      <a:pt x="0" y="7607"/>
                    </a:lnTo>
                    <a:lnTo>
                      <a:pt x="234" y="7763"/>
                    </a:lnTo>
                    <a:lnTo>
                      <a:pt x="13366" y="175"/>
                    </a:lnTo>
                    <a:cubicBezTo>
                      <a:pt x="13346" y="136"/>
                      <a:pt x="13327" y="136"/>
                      <a:pt x="13307" y="117"/>
                    </a:cubicBezTo>
                    <a:cubicBezTo>
                      <a:pt x="13249" y="97"/>
                      <a:pt x="13210" y="39"/>
                      <a:pt x="1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1642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1615450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1519650" y="12094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21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1668950" y="11174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9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1534225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1560975" y="114812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1507475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1492900" y="11943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161545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1668950" y="9448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43" y="0"/>
                    </a:moveTo>
                    <a:lnTo>
                      <a:pt x="1" y="6148"/>
                    </a:lnTo>
                    <a:lnTo>
                      <a:pt x="234" y="6284"/>
                    </a:lnTo>
                    <a:lnTo>
                      <a:pt x="10857" y="136"/>
                    </a:lnTo>
                    <a:cubicBezTo>
                      <a:pt x="10837" y="136"/>
                      <a:pt x="10818" y="117"/>
                      <a:pt x="10798" y="117"/>
                    </a:cubicBezTo>
                    <a:cubicBezTo>
                      <a:pt x="10740" y="97"/>
                      <a:pt x="10701" y="39"/>
                      <a:pt x="10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15342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15887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16422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14807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15074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1641725" y="763875"/>
                <a:ext cx="557900" cy="322500"/>
              </a:xfrm>
              <a:custGeom>
                <a:avLst/>
                <a:gdLst/>
                <a:ahLst/>
                <a:cxnLst/>
                <a:rect l="l" t="t" r="r" b="b"/>
                <a:pathLst>
                  <a:path w="22316" h="12900" extrusionOk="0">
                    <a:moveTo>
                      <a:pt x="22101" y="1"/>
                    </a:moveTo>
                    <a:lnTo>
                      <a:pt x="0" y="12744"/>
                    </a:lnTo>
                    <a:lnTo>
                      <a:pt x="253" y="12900"/>
                    </a:lnTo>
                    <a:lnTo>
                      <a:pt x="22315" y="157"/>
                    </a:lnTo>
                    <a:cubicBezTo>
                      <a:pt x="22296" y="157"/>
                      <a:pt x="22257" y="137"/>
                      <a:pt x="22237" y="137"/>
                    </a:cubicBezTo>
                    <a:cubicBezTo>
                      <a:pt x="22159" y="98"/>
                      <a:pt x="22121" y="59"/>
                      <a:pt x="22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1615450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15342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15887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1466150" y="11787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0"/>
                    </a:moveTo>
                    <a:lnTo>
                      <a:pt x="78" y="175"/>
                    </a:lnTo>
                    <a:cubicBezTo>
                      <a:pt x="39" y="195"/>
                      <a:pt x="0" y="272"/>
                      <a:pt x="39" y="331"/>
                    </a:cubicBezTo>
                    <a:cubicBezTo>
                      <a:pt x="58" y="389"/>
                      <a:pt x="97" y="389"/>
                      <a:pt x="136" y="389"/>
                    </a:cubicBezTo>
                    <a:cubicBezTo>
                      <a:pt x="156" y="389"/>
                      <a:pt x="175" y="389"/>
                      <a:pt x="175" y="350"/>
                    </a:cubicBezTo>
                    <a:lnTo>
                      <a:pt x="564" y="136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1560975" y="11174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1560975" y="10863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15342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1615450" y="671475"/>
                <a:ext cx="446525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5954" extrusionOk="0">
                    <a:moveTo>
                      <a:pt x="17744" y="0"/>
                    </a:moveTo>
                    <a:cubicBezTo>
                      <a:pt x="17666" y="0"/>
                      <a:pt x="17627" y="59"/>
                      <a:pt x="17627" y="137"/>
                    </a:cubicBezTo>
                    <a:lnTo>
                      <a:pt x="17627" y="5623"/>
                    </a:lnTo>
                    <a:lnTo>
                      <a:pt x="1" y="15817"/>
                    </a:lnTo>
                    <a:lnTo>
                      <a:pt x="234" y="15954"/>
                    </a:lnTo>
                    <a:lnTo>
                      <a:pt x="17821" y="5798"/>
                    </a:lnTo>
                    <a:cubicBezTo>
                      <a:pt x="17860" y="5779"/>
                      <a:pt x="17860" y="5720"/>
                      <a:pt x="17860" y="5701"/>
                    </a:cubicBezTo>
                    <a:lnTo>
                      <a:pt x="17860" y="137"/>
                    </a:lnTo>
                    <a:cubicBezTo>
                      <a:pt x="17860" y="59"/>
                      <a:pt x="17821" y="0"/>
                      <a:pt x="177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14807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15074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14539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1438900" y="11632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0"/>
                    </a:moveTo>
                    <a:lnTo>
                      <a:pt x="78" y="176"/>
                    </a:lnTo>
                    <a:cubicBezTo>
                      <a:pt x="20" y="214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1588700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14807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15342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14539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1412150" y="11476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1426750" y="1132550"/>
                <a:ext cx="272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4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90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1560975" y="1054725"/>
                <a:ext cx="277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15074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1587725" y="898600"/>
                <a:ext cx="271425" cy="156650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66" extrusionOk="0">
                    <a:moveTo>
                      <a:pt x="10604" y="1"/>
                    </a:moveTo>
                    <a:lnTo>
                      <a:pt x="1" y="6110"/>
                    </a:lnTo>
                    <a:lnTo>
                      <a:pt x="254" y="6265"/>
                    </a:lnTo>
                    <a:lnTo>
                      <a:pt x="10857" y="137"/>
                    </a:lnTo>
                    <a:cubicBezTo>
                      <a:pt x="10837" y="118"/>
                      <a:pt x="10779" y="118"/>
                      <a:pt x="10759" y="98"/>
                    </a:cubicBezTo>
                    <a:cubicBezTo>
                      <a:pt x="10701" y="59"/>
                      <a:pt x="10662" y="20"/>
                      <a:pt x="10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1534225" y="10396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14807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1426750" y="11014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140000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48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1385400" y="11325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32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1561950" y="931200"/>
                <a:ext cx="185825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34" y="4300"/>
                    </a:lnTo>
                    <a:lnTo>
                      <a:pt x="7432" y="175"/>
                    </a:lnTo>
                    <a:cubicBezTo>
                      <a:pt x="7413" y="175"/>
                      <a:pt x="7394" y="156"/>
                      <a:pt x="7355" y="117"/>
                    </a:cubicBezTo>
                    <a:cubicBezTo>
                      <a:pt x="7316" y="98"/>
                      <a:pt x="725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14539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1507475" y="10547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1880050" y="1006100"/>
                <a:ext cx="168800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3931" extrusionOk="0">
                    <a:moveTo>
                      <a:pt x="6518" y="0"/>
                    </a:moveTo>
                    <a:lnTo>
                      <a:pt x="78" y="3716"/>
                    </a:lnTo>
                    <a:cubicBezTo>
                      <a:pt x="39" y="3736"/>
                      <a:pt x="0" y="3814"/>
                      <a:pt x="39" y="3891"/>
                    </a:cubicBezTo>
                    <a:cubicBezTo>
                      <a:pt x="59" y="3930"/>
                      <a:pt x="11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54" y="59"/>
                    </a:cubicBezTo>
                    <a:cubicBezTo>
                      <a:pt x="6643" y="62"/>
                      <a:pt x="6634" y="64"/>
                      <a:pt x="6625" y="64"/>
                    </a:cubicBezTo>
                    <a:cubicBezTo>
                      <a:pt x="6587" y="64"/>
                      <a:pt x="6565" y="32"/>
                      <a:pt x="6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697175" y="1190925"/>
                <a:ext cx="240775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4417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2219" y="234"/>
                    </a:lnTo>
                    <a:lnTo>
                      <a:pt x="9456" y="4397"/>
                    </a:lnTo>
                    <a:cubicBezTo>
                      <a:pt x="9495" y="4397"/>
                      <a:pt x="9514" y="4417"/>
                      <a:pt x="9514" y="4417"/>
                    </a:cubicBezTo>
                    <a:cubicBezTo>
                      <a:pt x="9553" y="4417"/>
                      <a:pt x="9592" y="4397"/>
                      <a:pt x="9611" y="4378"/>
                    </a:cubicBezTo>
                    <a:cubicBezTo>
                      <a:pt x="9631" y="4319"/>
                      <a:pt x="9631" y="4261"/>
                      <a:pt x="9553" y="4203"/>
                    </a:cubicBezTo>
                    <a:lnTo>
                      <a:pt x="2316" y="20"/>
                    </a:lnTo>
                    <a:cubicBezTo>
                      <a:pt x="2296" y="20"/>
                      <a:pt x="2258" y="0"/>
                      <a:pt x="22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697175" y="1161250"/>
                <a:ext cx="267525" cy="125025"/>
              </a:xfrm>
              <a:custGeom>
                <a:avLst/>
                <a:gdLst/>
                <a:ahLst/>
                <a:cxnLst/>
                <a:rect l="l" t="t" r="r" b="b"/>
                <a:pathLst>
                  <a:path w="10701" h="5001" extrusionOk="0">
                    <a:moveTo>
                      <a:pt x="1" y="1"/>
                    </a:moveTo>
                    <a:lnTo>
                      <a:pt x="1" y="234"/>
                    </a:lnTo>
                    <a:lnTo>
                      <a:pt x="2316" y="234"/>
                    </a:lnTo>
                    <a:lnTo>
                      <a:pt x="10526" y="4981"/>
                    </a:lnTo>
                    <a:cubicBezTo>
                      <a:pt x="10545" y="4981"/>
                      <a:pt x="10584" y="5001"/>
                      <a:pt x="10584" y="5001"/>
                    </a:cubicBezTo>
                    <a:cubicBezTo>
                      <a:pt x="10623" y="5001"/>
                      <a:pt x="10662" y="4981"/>
                      <a:pt x="10682" y="4962"/>
                    </a:cubicBezTo>
                    <a:cubicBezTo>
                      <a:pt x="10701" y="4903"/>
                      <a:pt x="10701" y="4825"/>
                      <a:pt x="10623" y="4787"/>
                    </a:cubicBezTo>
                    <a:lnTo>
                      <a:pt x="2394" y="20"/>
                    </a:lnTo>
                    <a:cubicBezTo>
                      <a:pt x="2355" y="20"/>
                      <a:pt x="2335" y="1"/>
                      <a:pt x="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697175" y="1133525"/>
                <a:ext cx="29427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5488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2588" y="254"/>
                    </a:lnTo>
                    <a:lnTo>
                      <a:pt x="11596" y="5448"/>
                    </a:lnTo>
                    <a:cubicBezTo>
                      <a:pt x="11635" y="5448"/>
                      <a:pt x="11654" y="5487"/>
                      <a:pt x="11654" y="5487"/>
                    </a:cubicBezTo>
                    <a:cubicBezTo>
                      <a:pt x="11693" y="5487"/>
                      <a:pt x="11732" y="5448"/>
                      <a:pt x="11752" y="5429"/>
                    </a:cubicBezTo>
                    <a:cubicBezTo>
                      <a:pt x="11771" y="5390"/>
                      <a:pt x="11771" y="5312"/>
                      <a:pt x="11693" y="5254"/>
                    </a:cubicBezTo>
                    <a:lnTo>
                      <a:pt x="2627" y="40"/>
                    </a:lnTo>
                    <a:cubicBezTo>
                      <a:pt x="2608" y="40"/>
                      <a:pt x="2588" y="1"/>
                      <a:pt x="2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862550" y="1163675"/>
                <a:ext cx="417825" cy="24225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9690" extrusionOk="0">
                    <a:moveTo>
                      <a:pt x="214" y="1"/>
                    </a:moveTo>
                    <a:cubicBezTo>
                      <a:pt x="176" y="40"/>
                      <a:pt x="156" y="59"/>
                      <a:pt x="78" y="118"/>
                    </a:cubicBezTo>
                    <a:cubicBezTo>
                      <a:pt x="59" y="137"/>
                      <a:pt x="20" y="137"/>
                      <a:pt x="0" y="157"/>
                    </a:cubicBezTo>
                    <a:lnTo>
                      <a:pt x="16537" y="9690"/>
                    </a:lnTo>
                    <a:lnTo>
                      <a:pt x="16596" y="9690"/>
                    </a:lnTo>
                    <a:cubicBezTo>
                      <a:pt x="16634" y="9690"/>
                      <a:pt x="16654" y="9670"/>
                      <a:pt x="16693" y="9651"/>
                    </a:cubicBezTo>
                    <a:cubicBezTo>
                      <a:pt x="16712" y="9592"/>
                      <a:pt x="16712" y="9534"/>
                      <a:pt x="16634" y="9475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777925" y="1083425"/>
                <a:ext cx="52920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21168" h="12297" extrusionOk="0">
                    <a:moveTo>
                      <a:pt x="234" y="1"/>
                    </a:moveTo>
                    <a:cubicBezTo>
                      <a:pt x="175" y="40"/>
                      <a:pt x="136" y="98"/>
                      <a:pt x="78" y="118"/>
                    </a:cubicBezTo>
                    <a:cubicBezTo>
                      <a:pt x="59" y="137"/>
                      <a:pt x="39" y="137"/>
                      <a:pt x="0" y="156"/>
                    </a:cubicBezTo>
                    <a:lnTo>
                      <a:pt x="20992" y="12277"/>
                    </a:lnTo>
                    <a:cubicBezTo>
                      <a:pt x="21012" y="12277"/>
                      <a:pt x="21031" y="12296"/>
                      <a:pt x="21031" y="12296"/>
                    </a:cubicBezTo>
                    <a:cubicBezTo>
                      <a:pt x="21089" y="12296"/>
                      <a:pt x="21109" y="12277"/>
                      <a:pt x="21128" y="12257"/>
                    </a:cubicBezTo>
                    <a:cubicBezTo>
                      <a:pt x="21167" y="12199"/>
                      <a:pt x="21167" y="12121"/>
                      <a:pt x="21089" y="12082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1"/>
              <p:cNvSpPr/>
              <p:nvPr/>
            </p:nvSpPr>
            <p:spPr>
              <a:xfrm>
                <a:off x="857675" y="1099000"/>
                <a:ext cx="475700" cy="275800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32" extrusionOk="0">
                    <a:moveTo>
                      <a:pt x="195" y="0"/>
                    </a:moveTo>
                    <a:cubicBezTo>
                      <a:pt x="195" y="20"/>
                      <a:pt x="157" y="78"/>
                      <a:pt x="79" y="98"/>
                    </a:cubicBezTo>
                    <a:cubicBezTo>
                      <a:pt x="59" y="117"/>
                      <a:pt x="20" y="117"/>
                      <a:pt x="1" y="117"/>
                    </a:cubicBezTo>
                    <a:lnTo>
                      <a:pt x="18853" y="11012"/>
                    </a:lnTo>
                    <a:cubicBezTo>
                      <a:pt x="18872" y="11012"/>
                      <a:pt x="18892" y="11031"/>
                      <a:pt x="18892" y="11031"/>
                    </a:cubicBezTo>
                    <a:cubicBezTo>
                      <a:pt x="18950" y="11031"/>
                      <a:pt x="18969" y="11012"/>
                      <a:pt x="18989" y="10992"/>
                    </a:cubicBezTo>
                    <a:cubicBezTo>
                      <a:pt x="19028" y="10954"/>
                      <a:pt x="19028" y="10876"/>
                      <a:pt x="18950" y="10817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1"/>
              <p:cNvSpPr/>
              <p:nvPr/>
            </p:nvSpPr>
            <p:spPr>
              <a:xfrm>
                <a:off x="1020125" y="1161250"/>
                <a:ext cx="3400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7919" extrusionOk="0">
                    <a:moveTo>
                      <a:pt x="195" y="1"/>
                    </a:moveTo>
                    <a:cubicBezTo>
                      <a:pt x="195" y="40"/>
                      <a:pt x="137" y="78"/>
                      <a:pt x="7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44" y="7899"/>
                      <a:pt x="13464" y="7919"/>
                      <a:pt x="13464" y="7919"/>
                    </a:cubicBezTo>
                    <a:cubicBezTo>
                      <a:pt x="13522" y="7919"/>
                      <a:pt x="13541" y="7899"/>
                      <a:pt x="13561" y="7880"/>
                    </a:cubicBezTo>
                    <a:cubicBezTo>
                      <a:pt x="13600" y="7822"/>
                      <a:pt x="13600" y="7744"/>
                      <a:pt x="13522" y="7705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1"/>
              <p:cNvSpPr/>
              <p:nvPr/>
            </p:nvSpPr>
            <p:spPr>
              <a:xfrm>
                <a:off x="765275" y="982275"/>
                <a:ext cx="622575" cy="361400"/>
              </a:xfrm>
              <a:custGeom>
                <a:avLst/>
                <a:gdLst/>
                <a:ahLst/>
                <a:cxnLst/>
                <a:rect l="l" t="t" r="r" b="b"/>
                <a:pathLst>
                  <a:path w="24903" h="14456" extrusionOk="0">
                    <a:moveTo>
                      <a:pt x="195" y="0"/>
                    </a:moveTo>
                    <a:cubicBezTo>
                      <a:pt x="156" y="59"/>
                      <a:pt x="98" y="97"/>
                      <a:pt x="59" y="117"/>
                    </a:cubicBezTo>
                    <a:cubicBezTo>
                      <a:pt x="20" y="117"/>
                      <a:pt x="0" y="156"/>
                      <a:pt x="0" y="156"/>
                    </a:cubicBezTo>
                    <a:lnTo>
                      <a:pt x="24728" y="14416"/>
                    </a:lnTo>
                    <a:cubicBezTo>
                      <a:pt x="24767" y="14416"/>
                      <a:pt x="24786" y="14455"/>
                      <a:pt x="24786" y="14455"/>
                    </a:cubicBezTo>
                    <a:cubicBezTo>
                      <a:pt x="24825" y="14455"/>
                      <a:pt x="24864" y="14416"/>
                      <a:pt x="24883" y="14397"/>
                    </a:cubicBezTo>
                    <a:cubicBezTo>
                      <a:pt x="24903" y="14358"/>
                      <a:pt x="24903" y="14280"/>
                      <a:pt x="24825" y="14222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1"/>
              <p:cNvSpPr/>
              <p:nvPr/>
            </p:nvSpPr>
            <p:spPr>
              <a:xfrm>
                <a:off x="1006525" y="1091225"/>
                <a:ext cx="40807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323" h="9475" extrusionOk="0">
                    <a:moveTo>
                      <a:pt x="234" y="0"/>
                    </a:moveTo>
                    <a:cubicBezTo>
                      <a:pt x="175" y="39"/>
                      <a:pt x="136" y="97"/>
                      <a:pt x="58" y="117"/>
                    </a:cubicBezTo>
                    <a:cubicBezTo>
                      <a:pt x="39" y="117"/>
                      <a:pt x="39" y="136"/>
                      <a:pt x="0" y="136"/>
                    </a:cubicBezTo>
                    <a:lnTo>
                      <a:pt x="16128" y="9455"/>
                    </a:lnTo>
                    <a:cubicBezTo>
                      <a:pt x="16148" y="9475"/>
                      <a:pt x="16187" y="9475"/>
                      <a:pt x="16206" y="9475"/>
                    </a:cubicBezTo>
                    <a:cubicBezTo>
                      <a:pt x="16245" y="9475"/>
                      <a:pt x="16284" y="9455"/>
                      <a:pt x="16303" y="9436"/>
                    </a:cubicBezTo>
                    <a:cubicBezTo>
                      <a:pt x="16323" y="9377"/>
                      <a:pt x="16323" y="9319"/>
                      <a:pt x="16245" y="9261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1"/>
              <p:cNvSpPr/>
              <p:nvPr/>
            </p:nvSpPr>
            <p:spPr>
              <a:xfrm>
                <a:off x="927225" y="1014375"/>
                <a:ext cx="513650" cy="298650"/>
              </a:xfrm>
              <a:custGeom>
                <a:avLst/>
                <a:gdLst/>
                <a:ahLst/>
                <a:cxnLst/>
                <a:rect l="l" t="t" r="r" b="b"/>
                <a:pathLst>
                  <a:path w="20546" h="11946" extrusionOk="0">
                    <a:moveTo>
                      <a:pt x="176" y="0"/>
                    </a:moveTo>
                    <a:cubicBezTo>
                      <a:pt x="176" y="59"/>
                      <a:pt x="137" y="78"/>
                      <a:pt x="59" y="117"/>
                    </a:cubicBezTo>
                    <a:cubicBezTo>
                      <a:pt x="40" y="156"/>
                      <a:pt x="20" y="156"/>
                      <a:pt x="1" y="156"/>
                    </a:cubicBezTo>
                    <a:lnTo>
                      <a:pt x="20370" y="11926"/>
                    </a:lnTo>
                    <a:cubicBezTo>
                      <a:pt x="20390" y="11926"/>
                      <a:pt x="20409" y="11946"/>
                      <a:pt x="20409" y="11946"/>
                    </a:cubicBezTo>
                    <a:cubicBezTo>
                      <a:pt x="20468" y="11946"/>
                      <a:pt x="20487" y="11926"/>
                      <a:pt x="20506" y="11907"/>
                    </a:cubicBezTo>
                    <a:cubicBezTo>
                      <a:pt x="20545" y="11848"/>
                      <a:pt x="20545" y="11770"/>
                      <a:pt x="20468" y="11732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891725" y="965725"/>
                <a:ext cx="576375" cy="330775"/>
              </a:xfrm>
              <a:custGeom>
                <a:avLst/>
                <a:gdLst/>
                <a:ahLst/>
                <a:cxnLst/>
                <a:rect l="l" t="t" r="r" b="b"/>
                <a:pathLst>
                  <a:path w="23055" h="13231" extrusionOk="0">
                    <a:moveTo>
                      <a:pt x="1" y="1"/>
                    </a:moveTo>
                    <a:lnTo>
                      <a:pt x="409" y="254"/>
                    </a:lnTo>
                    <a:cubicBezTo>
                      <a:pt x="409" y="273"/>
                      <a:pt x="448" y="273"/>
                      <a:pt x="468" y="273"/>
                    </a:cubicBezTo>
                    <a:cubicBezTo>
                      <a:pt x="469" y="273"/>
                      <a:pt x="471" y="273"/>
                      <a:pt x="472" y="273"/>
                    </a:cubicBezTo>
                    <a:lnTo>
                      <a:pt x="472" y="273"/>
                    </a:lnTo>
                    <a:lnTo>
                      <a:pt x="22880" y="13211"/>
                    </a:lnTo>
                    <a:cubicBezTo>
                      <a:pt x="22899" y="13211"/>
                      <a:pt x="22938" y="13230"/>
                      <a:pt x="22938" y="13230"/>
                    </a:cubicBezTo>
                    <a:cubicBezTo>
                      <a:pt x="22977" y="13230"/>
                      <a:pt x="22996" y="13211"/>
                      <a:pt x="23035" y="13191"/>
                    </a:cubicBezTo>
                    <a:cubicBezTo>
                      <a:pt x="23055" y="13133"/>
                      <a:pt x="23055" y="13074"/>
                      <a:pt x="22977" y="13016"/>
                    </a:cubicBezTo>
                    <a:lnTo>
                      <a:pt x="507" y="40"/>
                    </a:lnTo>
                    <a:lnTo>
                      <a:pt x="507" y="40"/>
                    </a:lnTo>
                    <a:cubicBezTo>
                      <a:pt x="584" y="98"/>
                      <a:pt x="604" y="176"/>
                      <a:pt x="565" y="234"/>
                    </a:cubicBezTo>
                    <a:cubicBezTo>
                      <a:pt x="547" y="270"/>
                      <a:pt x="495" y="273"/>
                      <a:pt x="472" y="273"/>
                    </a:cubicBezTo>
                    <a:lnTo>
                      <a:pt x="472" y="2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1"/>
              <p:cNvSpPr/>
              <p:nvPr/>
            </p:nvSpPr>
            <p:spPr>
              <a:xfrm>
                <a:off x="1048825" y="1022625"/>
                <a:ext cx="446525" cy="259275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0371" extrusionOk="0">
                    <a:moveTo>
                      <a:pt x="234" y="1"/>
                    </a:moveTo>
                    <a:cubicBezTo>
                      <a:pt x="195" y="40"/>
                      <a:pt x="156" y="59"/>
                      <a:pt x="98" y="98"/>
                    </a:cubicBezTo>
                    <a:cubicBezTo>
                      <a:pt x="59" y="118"/>
                      <a:pt x="40" y="118"/>
                      <a:pt x="1" y="137"/>
                    </a:cubicBezTo>
                    <a:lnTo>
                      <a:pt x="17646" y="10332"/>
                    </a:lnTo>
                    <a:cubicBezTo>
                      <a:pt x="17705" y="10351"/>
                      <a:pt x="17724" y="10370"/>
                      <a:pt x="17744" y="10370"/>
                    </a:cubicBezTo>
                    <a:cubicBezTo>
                      <a:pt x="17802" y="10370"/>
                      <a:pt x="17821" y="10351"/>
                      <a:pt x="17841" y="10332"/>
                    </a:cubicBezTo>
                    <a:cubicBezTo>
                      <a:pt x="17860" y="10273"/>
                      <a:pt x="17860" y="10215"/>
                      <a:pt x="17802" y="10156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1"/>
              <p:cNvSpPr/>
              <p:nvPr/>
            </p:nvSpPr>
            <p:spPr>
              <a:xfrm>
                <a:off x="1216625" y="1057650"/>
                <a:ext cx="33222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725" extrusionOk="0">
                    <a:moveTo>
                      <a:pt x="215" y="1"/>
                    </a:moveTo>
                    <a:cubicBezTo>
                      <a:pt x="156" y="20"/>
                      <a:pt x="137" y="59"/>
                      <a:pt x="98" y="79"/>
                    </a:cubicBezTo>
                    <a:cubicBezTo>
                      <a:pt x="59" y="98"/>
                      <a:pt x="20" y="98"/>
                      <a:pt x="1" y="117"/>
                    </a:cubicBezTo>
                    <a:lnTo>
                      <a:pt x="13113" y="7705"/>
                    </a:lnTo>
                    <a:cubicBezTo>
                      <a:pt x="13152" y="7705"/>
                      <a:pt x="13172" y="7724"/>
                      <a:pt x="13172" y="7724"/>
                    </a:cubicBezTo>
                    <a:cubicBezTo>
                      <a:pt x="13211" y="7724"/>
                      <a:pt x="13249" y="7705"/>
                      <a:pt x="13269" y="7685"/>
                    </a:cubicBezTo>
                    <a:cubicBezTo>
                      <a:pt x="13288" y="7647"/>
                      <a:pt x="13288" y="7569"/>
                      <a:pt x="13230" y="7510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1"/>
              <p:cNvSpPr/>
              <p:nvPr/>
            </p:nvSpPr>
            <p:spPr>
              <a:xfrm>
                <a:off x="1021600" y="912225"/>
                <a:ext cx="553500" cy="32347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12939" extrusionOk="0">
                    <a:moveTo>
                      <a:pt x="253" y="1"/>
                    </a:moveTo>
                    <a:cubicBezTo>
                      <a:pt x="234" y="40"/>
                      <a:pt x="175" y="59"/>
                      <a:pt x="136" y="78"/>
                    </a:cubicBezTo>
                    <a:cubicBezTo>
                      <a:pt x="78" y="98"/>
                      <a:pt x="59" y="137"/>
                      <a:pt x="0" y="156"/>
                    </a:cubicBezTo>
                    <a:lnTo>
                      <a:pt x="14922" y="8755"/>
                    </a:lnTo>
                    <a:lnTo>
                      <a:pt x="15156" y="8911"/>
                    </a:lnTo>
                    <a:lnTo>
                      <a:pt x="15992" y="9397"/>
                    </a:lnTo>
                    <a:lnTo>
                      <a:pt x="16226" y="9534"/>
                    </a:lnTo>
                    <a:lnTo>
                      <a:pt x="17062" y="10020"/>
                    </a:lnTo>
                    <a:lnTo>
                      <a:pt x="17296" y="10176"/>
                    </a:lnTo>
                    <a:lnTo>
                      <a:pt x="18132" y="10662"/>
                    </a:lnTo>
                    <a:lnTo>
                      <a:pt x="18366" y="10798"/>
                    </a:lnTo>
                    <a:lnTo>
                      <a:pt x="19202" y="11285"/>
                    </a:lnTo>
                    <a:lnTo>
                      <a:pt x="19436" y="11440"/>
                    </a:lnTo>
                    <a:lnTo>
                      <a:pt x="20272" y="11927"/>
                    </a:lnTo>
                    <a:lnTo>
                      <a:pt x="20506" y="12063"/>
                    </a:lnTo>
                    <a:lnTo>
                      <a:pt x="21342" y="12549"/>
                    </a:lnTo>
                    <a:lnTo>
                      <a:pt x="21576" y="12705"/>
                    </a:lnTo>
                    <a:lnTo>
                      <a:pt x="21965" y="12919"/>
                    </a:lnTo>
                    <a:cubicBezTo>
                      <a:pt x="22004" y="12919"/>
                      <a:pt x="22023" y="12938"/>
                      <a:pt x="22023" y="12938"/>
                    </a:cubicBezTo>
                    <a:cubicBezTo>
                      <a:pt x="22062" y="12938"/>
                      <a:pt x="22101" y="12919"/>
                      <a:pt x="22120" y="12899"/>
                    </a:cubicBezTo>
                    <a:cubicBezTo>
                      <a:pt x="22140" y="12841"/>
                      <a:pt x="22140" y="12783"/>
                      <a:pt x="22062" y="12724"/>
                    </a:cubicBezTo>
                    <a:lnTo>
                      <a:pt x="21809" y="12588"/>
                    </a:lnTo>
                    <a:lnTo>
                      <a:pt x="21556" y="12432"/>
                    </a:lnTo>
                    <a:lnTo>
                      <a:pt x="20759" y="11927"/>
                    </a:lnTo>
                    <a:lnTo>
                      <a:pt x="20506" y="11771"/>
                    </a:lnTo>
                    <a:lnTo>
                      <a:pt x="19689" y="11285"/>
                    </a:lnTo>
                    <a:lnTo>
                      <a:pt x="19436" y="11148"/>
                    </a:lnTo>
                    <a:lnTo>
                      <a:pt x="18619" y="10662"/>
                    </a:lnTo>
                    <a:lnTo>
                      <a:pt x="18366" y="10506"/>
                    </a:lnTo>
                    <a:lnTo>
                      <a:pt x="17549" y="10020"/>
                    </a:lnTo>
                    <a:lnTo>
                      <a:pt x="17296" y="9884"/>
                    </a:lnTo>
                    <a:lnTo>
                      <a:pt x="16479" y="9397"/>
                    </a:lnTo>
                    <a:lnTo>
                      <a:pt x="16226" y="9242"/>
                    </a:lnTo>
                    <a:lnTo>
                      <a:pt x="15409" y="8755"/>
                    </a:lnTo>
                    <a:lnTo>
                      <a:pt x="15156" y="861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1"/>
              <p:cNvSpPr/>
              <p:nvPr/>
            </p:nvSpPr>
            <p:spPr>
              <a:xfrm>
                <a:off x="1103800" y="928275"/>
                <a:ext cx="498050" cy="291375"/>
              </a:xfrm>
              <a:custGeom>
                <a:avLst/>
                <a:gdLst/>
                <a:ahLst/>
                <a:cxnLst/>
                <a:rect l="l" t="t" r="r" b="b"/>
                <a:pathLst>
                  <a:path w="19922" h="11655" extrusionOk="0">
                    <a:moveTo>
                      <a:pt x="253" y="1"/>
                    </a:moveTo>
                    <a:cubicBezTo>
                      <a:pt x="195" y="40"/>
                      <a:pt x="175" y="78"/>
                      <a:pt x="97" y="98"/>
                    </a:cubicBezTo>
                    <a:cubicBezTo>
                      <a:pt x="78" y="117"/>
                      <a:pt x="20" y="117"/>
                      <a:pt x="0" y="137"/>
                    </a:cubicBezTo>
                    <a:lnTo>
                      <a:pt x="12704" y="7471"/>
                    </a:lnTo>
                    <a:lnTo>
                      <a:pt x="12938" y="7608"/>
                    </a:lnTo>
                    <a:lnTo>
                      <a:pt x="13774" y="8094"/>
                    </a:lnTo>
                    <a:lnTo>
                      <a:pt x="14008" y="8250"/>
                    </a:lnTo>
                    <a:lnTo>
                      <a:pt x="14844" y="8736"/>
                    </a:lnTo>
                    <a:lnTo>
                      <a:pt x="15078" y="8872"/>
                    </a:lnTo>
                    <a:lnTo>
                      <a:pt x="15914" y="9359"/>
                    </a:lnTo>
                    <a:lnTo>
                      <a:pt x="16148" y="9514"/>
                    </a:lnTo>
                    <a:lnTo>
                      <a:pt x="16984" y="10001"/>
                    </a:lnTo>
                    <a:lnTo>
                      <a:pt x="17218" y="10137"/>
                    </a:lnTo>
                    <a:lnTo>
                      <a:pt x="18054" y="10623"/>
                    </a:lnTo>
                    <a:lnTo>
                      <a:pt x="18288" y="10779"/>
                    </a:lnTo>
                    <a:lnTo>
                      <a:pt x="19124" y="11265"/>
                    </a:lnTo>
                    <a:lnTo>
                      <a:pt x="19358" y="11401"/>
                    </a:lnTo>
                    <a:lnTo>
                      <a:pt x="19747" y="11615"/>
                    </a:lnTo>
                    <a:cubicBezTo>
                      <a:pt x="19786" y="11615"/>
                      <a:pt x="19805" y="11654"/>
                      <a:pt x="19805" y="11654"/>
                    </a:cubicBezTo>
                    <a:cubicBezTo>
                      <a:pt x="19844" y="11654"/>
                      <a:pt x="19883" y="11615"/>
                      <a:pt x="19903" y="11596"/>
                    </a:cubicBezTo>
                    <a:cubicBezTo>
                      <a:pt x="19922" y="11557"/>
                      <a:pt x="19922" y="11479"/>
                      <a:pt x="19844" y="11421"/>
                    </a:cubicBezTo>
                    <a:lnTo>
                      <a:pt x="19591" y="11285"/>
                    </a:lnTo>
                    <a:lnTo>
                      <a:pt x="19338" y="11129"/>
                    </a:lnTo>
                    <a:lnTo>
                      <a:pt x="18541" y="10643"/>
                    </a:lnTo>
                    <a:lnTo>
                      <a:pt x="18288" y="10506"/>
                    </a:lnTo>
                    <a:lnTo>
                      <a:pt x="17471" y="10020"/>
                    </a:lnTo>
                    <a:lnTo>
                      <a:pt x="17218" y="9864"/>
                    </a:lnTo>
                    <a:lnTo>
                      <a:pt x="16401" y="9378"/>
                    </a:lnTo>
                    <a:lnTo>
                      <a:pt x="16148" y="9242"/>
                    </a:lnTo>
                    <a:lnTo>
                      <a:pt x="15331" y="8755"/>
                    </a:lnTo>
                    <a:lnTo>
                      <a:pt x="15078" y="8600"/>
                    </a:lnTo>
                    <a:lnTo>
                      <a:pt x="14261" y="8113"/>
                    </a:lnTo>
                    <a:lnTo>
                      <a:pt x="14008" y="7977"/>
                    </a:lnTo>
                    <a:lnTo>
                      <a:pt x="13191" y="7491"/>
                    </a:lnTo>
                    <a:lnTo>
                      <a:pt x="12938" y="73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1"/>
              <p:cNvSpPr/>
              <p:nvPr/>
            </p:nvSpPr>
            <p:spPr>
              <a:xfrm>
                <a:off x="972475" y="823700"/>
                <a:ext cx="656125" cy="382800"/>
              </a:xfrm>
              <a:custGeom>
                <a:avLst/>
                <a:gdLst/>
                <a:ahLst/>
                <a:cxnLst/>
                <a:rect l="l" t="t" r="r" b="b"/>
                <a:pathLst>
                  <a:path w="26245" h="15312" extrusionOk="0">
                    <a:moveTo>
                      <a:pt x="234" y="1"/>
                    </a:moveTo>
                    <a:cubicBezTo>
                      <a:pt x="175" y="40"/>
                      <a:pt x="156" y="79"/>
                      <a:pt x="78" y="118"/>
                    </a:cubicBezTo>
                    <a:cubicBezTo>
                      <a:pt x="59" y="137"/>
                      <a:pt x="39" y="137"/>
                      <a:pt x="0" y="176"/>
                    </a:cubicBezTo>
                    <a:lnTo>
                      <a:pt x="19027" y="11129"/>
                    </a:lnTo>
                    <a:lnTo>
                      <a:pt x="19261" y="11285"/>
                    </a:lnTo>
                    <a:lnTo>
                      <a:pt x="20097" y="11771"/>
                    </a:lnTo>
                    <a:lnTo>
                      <a:pt x="20331" y="11907"/>
                    </a:lnTo>
                    <a:lnTo>
                      <a:pt x="21167" y="12394"/>
                    </a:lnTo>
                    <a:lnTo>
                      <a:pt x="21401" y="12549"/>
                    </a:lnTo>
                    <a:lnTo>
                      <a:pt x="22237" y="13036"/>
                    </a:lnTo>
                    <a:lnTo>
                      <a:pt x="22471" y="13172"/>
                    </a:lnTo>
                    <a:lnTo>
                      <a:pt x="23307" y="13658"/>
                    </a:lnTo>
                    <a:lnTo>
                      <a:pt x="23541" y="13814"/>
                    </a:lnTo>
                    <a:lnTo>
                      <a:pt x="24377" y="14300"/>
                    </a:lnTo>
                    <a:lnTo>
                      <a:pt x="24611" y="14436"/>
                    </a:lnTo>
                    <a:lnTo>
                      <a:pt x="25447" y="14923"/>
                    </a:lnTo>
                    <a:lnTo>
                      <a:pt x="25681" y="15078"/>
                    </a:lnTo>
                    <a:lnTo>
                      <a:pt x="26070" y="15292"/>
                    </a:lnTo>
                    <a:cubicBezTo>
                      <a:pt x="26109" y="15292"/>
                      <a:pt x="26128" y="15312"/>
                      <a:pt x="26128" y="15312"/>
                    </a:cubicBezTo>
                    <a:cubicBezTo>
                      <a:pt x="26167" y="15312"/>
                      <a:pt x="26206" y="15292"/>
                      <a:pt x="26226" y="15273"/>
                    </a:cubicBezTo>
                    <a:cubicBezTo>
                      <a:pt x="26245" y="15215"/>
                      <a:pt x="26245" y="15137"/>
                      <a:pt x="26167" y="15098"/>
                    </a:cubicBezTo>
                    <a:lnTo>
                      <a:pt x="25914" y="14942"/>
                    </a:lnTo>
                    <a:lnTo>
                      <a:pt x="25661" y="14806"/>
                    </a:lnTo>
                    <a:lnTo>
                      <a:pt x="24883" y="14222"/>
                    </a:lnTo>
                    <a:lnTo>
                      <a:pt x="24650" y="14086"/>
                    </a:lnTo>
                    <a:lnTo>
                      <a:pt x="23813" y="13600"/>
                    </a:lnTo>
                    <a:lnTo>
                      <a:pt x="23580" y="13444"/>
                    </a:lnTo>
                    <a:lnTo>
                      <a:pt x="22743" y="12958"/>
                    </a:lnTo>
                    <a:lnTo>
                      <a:pt x="22510" y="12822"/>
                    </a:lnTo>
                    <a:lnTo>
                      <a:pt x="21673" y="12335"/>
                    </a:lnTo>
                    <a:lnTo>
                      <a:pt x="21420" y="12180"/>
                    </a:lnTo>
                    <a:lnTo>
                      <a:pt x="20603" y="11693"/>
                    </a:lnTo>
                    <a:lnTo>
                      <a:pt x="20350" y="11557"/>
                    </a:lnTo>
                    <a:lnTo>
                      <a:pt x="19533" y="11071"/>
                    </a:lnTo>
                    <a:lnTo>
                      <a:pt x="19280" y="1091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1"/>
              <p:cNvSpPr/>
              <p:nvPr/>
            </p:nvSpPr>
            <p:spPr>
              <a:xfrm>
                <a:off x="1100875" y="864575"/>
                <a:ext cx="55595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238" h="12997" extrusionOk="0">
                    <a:moveTo>
                      <a:pt x="214" y="0"/>
                    </a:moveTo>
                    <a:cubicBezTo>
                      <a:pt x="175" y="39"/>
                      <a:pt x="137" y="58"/>
                      <a:pt x="78" y="117"/>
                    </a:cubicBezTo>
                    <a:cubicBezTo>
                      <a:pt x="39" y="136"/>
                      <a:pt x="20" y="136"/>
                      <a:pt x="0" y="156"/>
                    </a:cubicBezTo>
                    <a:lnTo>
                      <a:pt x="15000" y="8813"/>
                    </a:lnTo>
                    <a:lnTo>
                      <a:pt x="15253" y="8969"/>
                    </a:lnTo>
                    <a:lnTo>
                      <a:pt x="16070" y="9455"/>
                    </a:lnTo>
                    <a:lnTo>
                      <a:pt x="16323" y="9591"/>
                    </a:lnTo>
                    <a:lnTo>
                      <a:pt x="17140" y="10078"/>
                    </a:lnTo>
                    <a:lnTo>
                      <a:pt x="17393" y="10233"/>
                    </a:lnTo>
                    <a:lnTo>
                      <a:pt x="18210" y="10720"/>
                    </a:lnTo>
                    <a:lnTo>
                      <a:pt x="18463" y="10856"/>
                    </a:lnTo>
                    <a:lnTo>
                      <a:pt x="19280" y="11342"/>
                    </a:lnTo>
                    <a:lnTo>
                      <a:pt x="19533" y="11498"/>
                    </a:lnTo>
                    <a:lnTo>
                      <a:pt x="20350" y="11984"/>
                    </a:lnTo>
                    <a:lnTo>
                      <a:pt x="20603" y="12121"/>
                    </a:lnTo>
                    <a:lnTo>
                      <a:pt x="21420" y="12607"/>
                    </a:lnTo>
                    <a:lnTo>
                      <a:pt x="21673" y="12763"/>
                    </a:lnTo>
                    <a:lnTo>
                      <a:pt x="22062" y="12977"/>
                    </a:lnTo>
                    <a:cubicBezTo>
                      <a:pt x="22082" y="12977"/>
                      <a:pt x="22101" y="12996"/>
                      <a:pt x="22101" y="12996"/>
                    </a:cubicBezTo>
                    <a:cubicBezTo>
                      <a:pt x="22160" y="12996"/>
                      <a:pt x="22179" y="12977"/>
                      <a:pt x="22198" y="12957"/>
                    </a:cubicBezTo>
                    <a:cubicBezTo>
                      <a:pt x="22237" y="12899"/>
                      <a:pt x="22237" y="12840"/>
                      <a:pt x="22160" y="12782"/>
                    </a:cubicBezTo>
                    <a:lnTo>
                      <a:pt x="21887" y="12646"/>
                    </a:lnTo>
                    <a:lnTo>
                      <a:pt x="21654" y="12490"/>
                    </a:lnTo>
                    <a:lnTo>
                      <a:pt x="20817" y="11945"/>
                    </a:lnTo>
                    <a:lnTo>
                      <a:pt x="20584" y="11809"/>
                    </a:lnTo>
                    <a:lnTo>
                      <a:pt x="19747" y="11323"/>
                    </a:lnTo>
                    <a:lnTo>
                      <a:pt x="19514" y="11187"/>
                    </a:lnTo>
                    <a:lnTo>
                      <a:pt x="18677" y="10700"/>
                    </a:lnTo>
                    <a:lnTo>
                      <a:pt x="18444" y="10545"/>
                    </a:lnTo>
                    <a:lnTo>
                      <a:pt x="17607" y="10058"/>
                    </a:lnTo>
                    <a:lnTo>
                      <a:pt x="17374" y="9922"/>
                    </a:lnTo>
                    <a:lnTo>
                      <a:pt x="16537" y="9436"/>
                    </a:lnTo>
                    <a:lnTo>
                      <a:pt x="16284" y="9280"/>
                    </a:lnTo>
                    <a:lnTo>
                      <a:pt x="15467" y="8794"/>
                    </a:lnTo>
                    <a:lnTo>
                      <a:pt x="15214" y="8658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1"/>
              <p:cNvSpPr/>
              <p:nvPr/>
            </p:nvSpPr>
            <p:spPr>
              <a:xfrm>
                <a:off x="860600" y="697250"/>
                <a:ext cx="821525" cy="478125"/>
              </a:xfrm>
              <a:custGeom>
                <a:avLst/>
                <a:gdLst/>
                <a:ahLst/>
                <a:cxnLst/>
                <a:rect l="l" t="t" r="r" b="b"/>
                <a:pathLst>
                  <a:path w="32861" h="19125" extrusionOk="0">
                    <a:moveTo>
                      <a:pt x="254" y="1"/>
                    </a:moveTo>
                    <a:cubicBezTo>
                      <a:pt x="234" y="20"/>
                      <a:pt x="176" y="39"/>
                      <a:pt x="137" y="98"/>
                    </a:cubicBezTo>
                    <a:cubicBezTo>
                      <a:pt x="78" y="117"/>
                      <a:pt x="59" y="137"/>
                      <a:pt x="1" y="137"/>
                    </a:cubicBezTo>
                    <a:lnTo>
                      <a:pt x="25642" y="14961"/>
                    </a:lnTo>
                    <a:lnTo>
                      <a:pt x="25876" y="15098"/>
                    </a:lnTo>
                    <a:lnTo>
                      <a:pt x="26712" y="15584"/>
                    </a:lnTo>
                    <a:lnTo>
                      <a:pt x="26946" y="15720"/>
                    </a:lnTo>
                    <a:lnTo>
                      <a:pt x="27782" y="16207"/>
                    </a:lnTo>
                    <a:lnTo>
                      <a:pt x="28016" y="16362"/>
                    </a:lnTo>
                    <a:lnTo>
                      <a:pt x="28852" y="16849"/>
                    </a:lnTo>
                    <a:lnTo>
                      <a:pt x="29086" y="16985"/>
                    </a:lnTo>
                    <a:lnTo>
                      <a:pt x="29922" y="17471"/>
                    </a:lnTo>
                    <a:lnTo>
                      <a:pt x="30156" y="17627"/>
                    </a:lnTo>
                    <a:lnTo>
                      <a:pt x="30992" y="18113"/>
                    </a:lnTo>
                    <a:lnTo>
                      <a:pt x="31226" y="18249"/>
                    </a:lnTo>
                    <a:lnTo>
                      <a:pt x="32062" y="18736"/>
                    </a:lnTo>
                    <a:lnTo>
                      <a:pt x="32296" y="18891"/>
                    </a:lnTo>
                    <a:lnTo>
                      <a:pt x="32685" y="19105"/>
                    </a:lnTo>
                    <a:cubicBezTo>
                      <a:pt x="32724" y="19105"/>
                      <a:pt x="32743" y="19125"/>
                      <a:pt x="32743" y="19125"/>
                    </a:cubicBezTo>
                    <a:cubicBezTo>
                      <a:pt x="32782" y="19125"/>
                      <a:pt x="32821" y="19105"/>
                      <a:pt x="32841" y="19086"/>
                    </a:cubicBezTo>
                    <a:cubicBezTo>
                      <a:pt x="32860" y="19028"/>
                      <a:pt x="32860" y="18969"/>
                      <a:pt x="32782" y="18911"/>
                    </a:cubicBezTo>
                    <a:lnTo>
                      <a:pt x="32529" y="18775"/>
                    </a:lnTo>
                    <a:lnTo>
                      <a:pt x="32276" y="18619"/>
                    </a:lnTo>
                    <a:lnTo>
                      <a:pt x="31498" y="18035"/>
                    </a:lnTo>
                    <a:lnTo>
                      <a:pt x="31265" y="17899"/>
                    </a:lnTo>
                    <a:lnTo>
                      <a:pt x="30428" y="17413"/>
                    </a:lnTo>
                    <a:lnTo>
                      <a:pt x="30195" y="17257"/>
                    </a:lnTo>
                    <a:lnTo>
                      <a:pt x="29358" y="16771"/>
                    </a:lnTo>
                    <a:lnTo>
                      <a:pt x="29125" y="16635"/>
                    </a:lnTo>
                    <a:lnTo>
                      <a:pt x="28288" y="16148"/>
                    </a:lnTo>
                    <a:lnTo>
                      <a:pt x="28055" y="15993"/>
                    </a:lnTo>
                    <a:lnTo>
                      <a:pt x="27218" y="15506"/>
                    </a:lnTo>
                    <a:lnTo>
                      <a:pt x="26985" y="15370"/>
                    </a:lnTo>
                    <a:lnTo>
                      <a:pt x="26148" y="14884"/>
                    </a:lnTo>
                    <a:lnTo>
                      <a:pt x="25895" y="1472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1"/>
              <p:cNvSpPr/>
              <p:nvPr/>
            </p:nvSpPr>
            <p:spPr>
              <a:xfrm>
                <a:off x="1164575" y="705525"/>
                <a:ext cx="5447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21791" h="18172" extrusionOk="0">
                    <a:moveTo>
                      <a:pt x="1" y="0"/>
                    </a:moveTo>
                    <a:lnTo>
                      <a:pt x="1" y="5506"/>
                    </a:lnTo>
                    <a:cubicBezTo>
                      <a:pt x="1" y="5545"/>
                      <a:pt x="20" y="5584"/>
                      <a:pt x="59" y="5603"/>
                    </a:cubicBezTo>
                    <a:lnTo>
                      <a:pt x="14573" y="13988"/>
                    </a:lnTo>
                    <a:lnTo>
                      <a:pt x="14826" y="14144"/>
                    </a:lnTo>
                    <a:lnTo>
                      <a:pt x="15643" y="14630"/>
                    </a:lnTo>
                    <a:lnTo>
                      <a:pt x="15896" y="14767"/>
                    </a:lnTo>
                    <a:lnTo>
                      <a:pt x="16713" y="15253"/>
                    </a:lnTo>
                    <a:lnTo>
                      <a:pt x="16966" y="15389"/>
                    </a:lnTo>
                    <a:lnTo>
                      <a:pt x="17783" y="15876"/>
                    </a:lnTo>
                    <a:lnTo>
                      <a:pt x="18036" y="16031"/>
                    </a:lnTo>
                    <a:lnTo>
                      <a:pt x="18853" y="16518"/>
                    </a:lnTo>
                    <a:lnTo>
                      <a:pt x="19106" y="16654"/>
                    </a:lnTo>
                    <a:lnTo>
                      <a:pt x="19923" y="17140"/>
                    </a:lnTo>
                    <a:lnTo>
                      <a:pt x="20176" y="17296"/>
                    </a:lnTo>
                    <a:lnTo>
                      <a:pt x="20993" y="17782"/>
                    </a:lnTo>
                    <a:lnTo>
                      <a:pt x="21246" y="17918"/>
                    </a:lnTo>
                    <a:lnTo>
                      <a:pt x="21635" y="18152"/>
                    </a:lnTo>
                    <a:cubicBezTo>
                      <a:pt x="21654" y="18152"/>
                      <a:pt x="21674" y="18171"/>
                      <a:pt x="21674" y="18171"/>
                    </a:cubicBezTo>
                    <a:cubicBezTo>
                      <a:pt x="21732" y="18171"/>
                      <a:pt x="21752" y="18152"/>
                      <a:pt x="21771" y="18113"/>
                    </a:cubicBezTo>
                    <a:cubicBezTo>
                      <a:pt x="21791" y="18074"/>
                      <a:pt x="21791" y="17996"/>
                      <a:pt x="21732" y="17957"/>
                    </a:cubicBezTo>
                    <a:lnTo>
                      <a:pt x="21460" y="17802"/>
                    </a:lnTo>
                    <a:lnTo>
                      <a:pt x="21207" y="17665"/>
                    </a:lnTo>
                    <a:lnTo>
                      <a:pt x="20409" y="17082"/>
                    </a:lnTo>
                    <a:lnTo>
                      <a:pt x="20176" y="16926"/>
                    </a:lnTo>
                    <a:lnTo>
                      <a:pt x="19339" y="16440"/>
                    </a:lnTo>
                    <a:lnTo>
                      <a:pt x="19106" y="16304"/>
                    </a:lnTo>
                    <a:lnTo>
                      <a:pt x="18269" y="15817"/>
                    </a:lnTo>
                    <a:lnTo>
                      <a:pt x="18036" y="15662"/>
                    </a:lnTo>
                    <a:lnTo>
                      <a:pt x="17199" y="15175"/>
                    </a:lnTo>
                    <a:lnTo>
                      <a:pt x="16966" y="15039"/>
                    </a:lnTo>
                    <a:lnTo>
                      <a:pt x="16129" y="14553"/>
                    </a:lnTo>
                    <a:lnTo>
                      <a:pt x="15896" y="14397"/>
                    </a:lnTo>
                    <a:lnTo>
                      <a:pt x="15059" y="13911"/>
                    </a:lnTo>
                    <a:lnTo>
                      <a:pt x="14826" y="13774"/>
                    </a:lnTo>
                    <a:lnTo>
                      <a:pt x="254" y="5350"/>
                    </a:lnTo>
                    <a:lnTo>
                      <a:pt x="254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1"/>
              <p:cNvSpPr/>
              <p:nvPr/>
            </p:nvSpPr>
            <p:spPr>
              <a:xfrm>
                <a:off x="1210300" y="703575"/>
                <a:ext cx="525325" cy="439700"/>
              </a:xfrm>
              <a:custGeom>
                <a:avLst/>
                <a:gdLst/>
                <a:ahLst/>
                <a:cxnLst/>
                <a:rect l="l" t="t" r="r" b="b"/>
                <a:pathLst>
                  <a:path w="21013" h="17588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" y="5409"/>
                    </a:lnTo>
                    <a:lnTo>
                      <a:pt x="59" y="5409"/>
                    </a:lnTo>
                    <a:cubicBezTo>
                      <a:pt x="59" y="5467"/>
                      <a:pt x="79" y="5487"/>
                      <a:pt x="98" y="5506"/>
                    </a:cubicBezTo>
                    <a:lnTo>
                      <a:pt x="13794" y="13405"/>
                    </a:lnTo>
                    <a:lnTo>
                      <a:pt x="14028" y="13561"/>
                    </a:lnTo>
                    <a:lnTo>
                      <a:pt x="14864" y="14047"/>
                    </a:lnTo>
                    <a:lnTo>
                      <a:pt x="15098" y="14183"/>
                    </a:lnTo>
                    <a:lnTo>
                      <a:pt x="15934" y="14670"/>
                    </a:lnTo>
                    <a:lnTo>
                      <a:pt x="16168" y="14825"/>
                    </a:lnTo>
                    <a:lnTo>
                      <a:pt x="17004" y="15312"/>
                    </a:lnTo>
                    <a:lnTo>
                      <a:pt x="17238" y="15448"/>
                    </a:lnTo>
                    <a:lnTo>
                      <a:pt x="18074" y="15934"/>
                    </a:lnTo>
                    <a:lnTo>
                      <a:pt x="18308" y="16090"/>
                    </a:lnTo>
                    <a:lnTo>
                      <a:pt x="19144" y="16576"/>
                    </a:lnTo>
                    <a:lnTo>
                      <a:pt x="19378" y="16712"/>
                    </a:lnTo>
                    <a:lnTo>
                      <a:pt x="20214" y="17199"/>
                    </a:lnTo>
                    <a:lnTo>
                      <a:pt x="20448" y="17354"/>
                    </a:lnTo>
                    <a:lnTo>
                      <a:pt x="20837" y="17568"/>
                    </a:lnTo>
                    <a:cubicBezTo>
                      <a:pt x="20876" y="17568"/>
                      <a:pt x="20895" y="17588"/>
                      <a:pt x="20895" y="17588"/>
                    </a:cubicBezTo>
                    <a:cubicBezTo>
                      <a:pt x="20934" y="17588"/>
                      <a:pt x="20973" y="17568"/>
                      <a:pt x="20993" y="17549"/>
                    </a:cubicBezTo>
                    <a:cubicBezTo>
                      <a:pt x="21012" y="17491"/>
                      <a:pt x="21012" y="17413"/>
                      <a:pt x="20934" y="17374"/>
                    </a:cubicBezTo>
                    <a:lnTo>
                      <a:pt x="20681" y="17218"/>
                    </a:lnTo>
                    <a:lnTo>
                      <a:pt x="20428" y="17082"/>
                    </a:lnTo>
                    <a:lnTo>
                      <a:pt x="19611" y="16596"/>
                    </a:lnTo>
                    <a:lnTo>
                      <a:pt x="19358" y="16440"/>
                    </a:lnTo>
                    <a:lnTo>
                      <a:pt x="18541" y="15954"/>
                    </a:lnTo>
                    <a:lnTo>
                      <a:pt x="18288" y="15817"/>
                    </a:lnTo>
                    <a:lnTo>
                      <a:pt x="17471" y="15331"/>
                    </a:lnTo>
                    <a:lnTo>
                      <a:pt x="17218" y="15195"/>
                    </a:lnTo>
                    <a:lnTo>
                      <a:pt x="16401" y="14708"/>
                    </a:lnTo>
                    <a:lnTo>
                      <a:pt x="16148" y="14553"/>
                    </a:lnTo>
                    <a:lnTo>
                      <a:pt x="15331" y="14066"/>
                    </a:lnTo>
                    <a:lnTo>
                      <a:pt x="15078" y="13930"/>
                    </a:lnTo>
                    <a:lnTo>
                      <a:pt x="14261" y="13444"/>
                    </a:lnTo>
                    <a:lnTo>
                      <a:pt x="14008" y="13288"/>
                    </a:lnTo>
                    <a:lnTo>
                      <a:pt x="254" y="533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1"/>
              <p:cNvSpPr/>
              <p:nvPr/>
            </p:nvSpPr>
            <p:spPr>
              <a:xfrm>
                <a:off x="1144150" y="10469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76" y="20"/>
                      <a:pt x="118" y="59"/>
                      <a:pt x="7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75" y="2296"/>
                      <a:pt x="3795" y="2335"/>
                      <a:pt x="3795" y="2335"/>
                    </a:cubicBezTo>
                    <a:cubicBezTo>
                      <a:pt x="3833" y="2335"/>
                      <a:pt x="3872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1"/>
              <p:cNvSpPr/>
              <p:nvPr/>
            </p:nvSpPr>
            <p:spPr>
              <a:xfrm>
                <a:off x="697175" y="2247325"/>
                <a:ext cx="109950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705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4184" y="2705"/>
                    </a:lnTo>
                    <a:cubicBezTo>
                      <a:pt x="4203" y="2627"/>
                      <a:pt x="4261" y="2608"/>
                      <a:pt x="4339" y="2569"/>
                    </a:cubicBezTo>
                    <a:cubicBezTo>
                      <a:pt x="4359" y="2569"/>
                      <a:pt x="4378" y="2530"/>
                      <a:pt x="4398" y="253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1"/>
              <p:cNvSpPr/>
              <p:nvPr/>
            </p:nvSpPr>
            <p:spPr>
              <a:xfrm>
                <a:off x="798825" y="23081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53"/>
                    </a:moveTo>
                    <a:cubicBezTo>
                      <a:pt x="993" y="253"/>
                      <a:pt x="1149" y="273"/>
                      <a:pt x="1265" y="351"/>
                    </a:cubicBezTo>
                    <a:cubicBezTo>
                      <a:pt x="1363" y="390"/>
                      <a:pt x="1402" y="467"/>
                      <a:pt x="1402" y="545"/>
                    </a:cubicBezTo>
                    <a:cubicBezTo>
                      <a:pt x="1402" y="623"/>
                      <a:pt x="1363" y="662"/>
                      <a:pt x="1265" y="740"/>
                    </a:cubicBezTo>
                    <a:cubicBezTo>
                      <a:pt x="1139" y="808"/>
                      <a:pt x="974" y="842"/>
                      <a:pt x="813" y="842"/>
                    </a:cubicBezTo>
                    <a:cubicBezTo>
                      <a:pt x="653" y="842"/>
                      <a:pt x="497" y="808"/>
                      <a:pt x="390" y="740"/>
                    </a:cubicBezTo>
                    <a:cubicBezTo>
                      <a:pt x="293" y="681"/>
                      <a:pt x="234" y="623"/>
                      <a:pt x="234" y="545"/>
                    </a:cubicBezTo>
                    <a:cubicBezTo>
                      <a:pt x="234" y="467"/>
                      <a:pt x="293" y="429"/>
                      <a:pt x="390" y="351"/>
                    </a:cubicBezTo>
                    <a:cubicBezTo>
                      <a:pt x="507" y="273"/>
                      <a:pt x="662" y="253"/>
                      <a:pt x="818" y="253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73" y="137"/>
                      <a:pt x="234" y="137"/>
                    </a:cubicBezTo>
                    <a:cubicBezTo>
                      <a:pt x="195" y="176"/>
                      <a:pt x="137" y="195"/>
                      <a:pt x="118" y="253"/>
                    </a:cubicBezTo>
                    <a:cubicBezTo>
                      <a:pt x="40" y="331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2" y="1051"/>
                      <a:pt x="1246" y="1012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370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1"/>
              <p:cNvSpPr/>
              <p:nvPr/>
            </p:nvSpPr>
            <p:spPr>
              <a:xfrm>
                <a:off x="800775" y="2135475"/>
                <a:ext cx="3505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37" extrusionOk="0">
                    <a:moveTo>
                      <a:pt x="701" y="0"/>
                    </a:moveTo>
                    <a:cubicBezTo>
                      <a:pt x="312" y="0"/>
                      <a:pt x="1" y="195"/>
                      <a:pt x="1" y="428"/>
                    </a:cubicBezTo>
                    <a:cubicBezTo>
                      <a:pt x="1" y="642"/>
                      <a:pt x="254" y="817"/>
                      <a:pt x="623" y="837"/>
                    </a:cubicBezTo>
                    <a:cubicBezTo>
                      <a:pt x="604" y="778"/>
                      <a:pt x="623" y="778"/>
                      <a:pt x="682" y="778"/>
                    </a:cubicBezTo>
                    <a:cubicBezTo>
                      <a:pt x="701" y="778"/>
                      <a:pt x="740" y="817"/>
                      <a:pt x="779" y="837"/>
                    </a:cubicBezTo>
                    <a:cubicBezTo>
                      <a:pt x="1110" y="798"/>
                      <a:pt x="1401" y="642"/>
                      <a:pt x="1401" y="428"/>
                    </a:cubicBezTo>
                    <a:cubicBezTo>
                      <a:pt x="1401" y="195"/>
                      <a:pt x="109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1"/>
              <p:cNvSpPr/>
              <p:nvPr/>
            </p:nvSpPr>
            <p:spPr>
              <a:xfrm>
                <a:off x="799325" y="2238575"/>
                <a:ext cx="350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18" extrusionOk="0">
                    <a:moveTo>
                      <a:pt x="603" y="0"/>
                    </a:moveTo>
                    <a:cubicBezTo>
                      <a:pt x="273" y="20"/>
                      <a:pt x="0" y="195"/>
                      <a:pt x="0" y="409"/>
                    </a:cubicBezTo>
                    <a:cubicBezTo>
                      <a:pt x="0" y="623"/>
                      <a:pt x="312" y="818"/>
                      <a:pt x="701" y="818"/>
                    </a:cubicBezTo>
                    <a:cubicBezTo>
                      <a:pt x="1090" y="818"/>
                      <a:pt x="1401" y="623"/>
                      <a:pt x="1401" y="409"/>
                    </a:cubicBezTo>
                    <a:cubicBezTo>
                      <a:pt x="1401" y="214"/>
                      <a:pt x="1148" y="39"/>
                      <a:pt x="798" y="0"/>
                    </a:cubicBezTo>
                    <a:cubicBezTo>
                      <a:pt x="798" y="20"/>
                      <a:pt x="778" y="59"/>
                      <a:pt x="740" y="59"/>
                    </a:cubicBezTo>
                    <a:cubicBezTo>
                      <a:pt x="681" y="59"/>
                      <a:pt x="642" y="39"/>
                      <a:pt x="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1"/>
              <p:cNvSpPr/>
              <p:nvPr/>
            </p:nvSpPr>
            <p:spPr>
              <a:xfrm>
                <a:off x="815375" y="2154425"/>
                <a:ext cx="5850" cy="851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06" extrusionOk="0">
                    <a:moveTo>
                      <a:pt x="117" y="1"/>
                    </a:moveTo>
                    <a:cubicBezTo>
                      <a:pt x="98" y="1"/>
                      <a:pt x="39" y="20"/>
                      <a:pt x="20" y="40"/>
                    </a:cubicBezTo>
                    <a:cubicBezTo>
                      <a:pt x="0" y="79"/>
                      <a:pt x="0" y="98"/>
                      <a:pt x="0" y="118"/>
                    </a:cubicBezTo>
                    <a:lnTo>
                      <a:pt x="0" y="1207"/>
                    </a:lnTo>
                    <a:lnTo>
                      <a:pt x="117" y="1285"/>
                    </a:lnTo>
                    <a:cubicBezTo>
                      <a:pt x="136" y="1343"/>
                      <a:pt x="156" y="1421"/>
                      <a:pt x="136" y="1460"/>
                    </a:cubicBezTo>
                    <a:cubicBezTo>
                      <a:pt x="117" y="1499"/>
                      <a:pt x="59" y="1499"/>
                      <a:pt x="39" y="1499"/>
                    </a:cubicBezTo>
                    <a:cubicBezTo>
                      <a:pt x="20" y="1499"/>
                      <a:pt x="0" y="1499"/>
                      <a:pt x="0" y="1479"/>
                    </a:cubicBezTo>
                    <a:lnTo>
                      <a:pt x="0" y="3289"/>
                    </a:lnTo>
                    <a:lnTo>
                      <a:pt x="0" y="3328"/>
                    </a:lnTo>
                    <a:cubicBezTo>
                      <a:pt x="20" y="3386"/>
                      <a:pt x="59" y="3405"/>
                      <a:pt x="117" y="3405"/>
                    </a:cubicBezTo>
                    <a:cubicBezTo>
                      <a:pt x="156" y="3405"/>
                      <a:pt x="214" y="3386"/>
                      <a:pt x="234" y="3328"/>
                    </a:cubicBezTo>
                    <a:lnTo>
                      <a:pt x="234" y="3289"/>
                    </a:lnTo>
                    <a:lnTo>
                      <a:pt x="234" y="118"/>
                    </a:lnTo>
                    <a:cubicBezTo>
                      <a:pt x="234" y="98"/>
                      <a:pt x="214" y="40"/>
                      <a:pt x="214" y="40"/>
                    </a:cubicBezTo>
                    <a:cubicBezTo>
                      <a:pt x="195" y="20"/>
                      <a:pt x="156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1"/>
              <p:cNvSpPr/>
              <p:nvPr/>
            </p:nvSpPr>
            <p:spPr>
              <a:xfrm>
                <a:off x="697175" y="2117475"/>
                <a:ext cx="1216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3036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2724" y="1868"/>
                    </a:lnTo>
                    <a:lnTo>
                      <a:pt x="2880" y="1771"/>
                    </a:lnTo>
                    <a:cubicBezTo>
                      <a:pt x="2894" y="1763"/>
                      <a:pt x="2914" y="1759"/>
                      <a:pt x="2935" y="1759"/>
                    </a:cubicBezTo>
                    <a:cubicBezTo>
                      <a:pt x="2971" y="1759"/>
                      <a:pt x="3011" y="1773"/>
                      <a:pt x="3036" y="1810"/>
                    </a:cubicBezTo>
                    <a:cubicBezTo>
                      <a:pt x="3075" y="1868"/>
                      <a:pt x="3075" y="1946"/>
                      <a:pt x="2997" y="1985"/>
                    </a:cubicBezTo>
                    <a:lnTo>
                      <a:pt x="2977" y="2004"/>
                    </a:lnTo>
                    <a:lnTo>
                      <a:pt x="4689" y="3016"/>
                    </a:lnTo>
                    <a:cubicBezTo>
                      <a:pt x="4728" y="3016"/>
                      <a:pt x="4748" y="3035"/>
                      <a:pt x="4748" y="3035"/>
                    </a:cubicBezTo>
                    <a:cubicBezTo>
                      <a:pt x="4787" y="3035"/>
                      <a:pt x="4826" y="3016"/>
                      <a:pt x="4845" y="2996"/>
                    </a:cubicBezTo>
                    <a:cubicBezTo>
                      <a:pt x="4864" y="2938"/>
                      <a:pt x="4864" y="2860"/>
                      <a:pt x="4787" y="2821"/>
                    </a:cubicBezTo>
                    <a:lnTo>
                      <a:pt x="4670" y="27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1"/>
              <p:cNvSpPr/>
              <p:nvPr/>
            </p:nvSpPr>
            <p:spPr>
              <a:xfrm>
                <a:off x="697175" y="2161050"/>
                <a:ext cx="7640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974" extrusionOk="0">
                    <a:moveTo>
                      <a:pt x="2930" y="1"/>
                    </a:moveTo>
                    <a:cubicBezTo>
                      <a:pt x="2913" y="1"/>
                      <a:pt x="2896" y="3"/>
                      <a:pt x="2880" y="8"/>
                    </a:cubicBezTo>
                    <a:lnTo>
                      <a:pt x="2724" y="105"/>
                    </a:lnTo>
                    <a:lnTo>
                      <a:pt x="1" y="1681"/>
                    </a:lnTo>
                    <a:lnTo>
                      <a:pt x="1" y="1973"/>
                    </a:lnTo>
                    <a:lnTo>
                      <a:pt x="2977" y="261"/>
                    </a:lnTo>
                    <a:lnTo>
                      <a:pt x="2997" y="222"/>
                    </a:lnTo>
                    <a:cubicBezTo>
                      <a:pt x="3036" y="203"/>
                      <a:pt x="3055" y="125"/>
                      <a:pt x="3036" y="47"/>
                    </a:cubicBezTo>
                    <a:cubicBezTo>
                      <a:pt x="3021" y="19"/>
                      <a:pt x="2976" y="1"/>
                      <a:pt x="2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1"/>
              <p:cNvSpPr/>
              <p:nvPr/>
            </p:nvSpPr>
            <p:spPr>
              <a:xfrm>
                <a:off x="776450" y="462325"/>
                <a:ext cx="351675" cy="200425"/>
              </a:xfrm>
              <a:custGeom>
                <a:avLst/>
                <a:gdLst/>
                <a:ahLst/>
                <a:cxnLst/>
                <a:rect l="l" t="t" r="r" b="b"/>
                <a:pathLst>
                  <a:path w="14067" h="8017" extrusionOk="0">
                    <a:moveTo>
                      <a:pt x="1" y="1"/>
                    </a:moveTo>
                    <a:lnTo>
                      <a:pt x="13833" y="8016"/>
                    </a:lnTo>
                    <a:lnTo>
                      <a:pt x="14067" y="7861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1"/>
              <p:cNvSpPr/>
              <p:nvPr/>
            </p:nvSpPr>
            <p:spPr>
              <a:xfrm>
                <a:off x="1203500" y="2158325"/>
                <a:ext cx="144475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3328" extrusionOk="0">
                    <a:moveTo>
                      <a:pt x="2588" y="0"/>
                    </a:moveTo>
                    <a:lnTo>
                      <a:pt x="0" y="1479"/>
                    </a:lnTo>
                    <a:lnTo>
                      <a:pt x="3191" y="3327"/>
                    </a:lnTo>
                    <a:lnTo>
                      <a:pt x="3969" y="2880"/>
                    </a:lnTo>
                    <a:lnTo>
                      <a:pt x="2024" y="1771"/>
                    </a:lnTo>
                    <a:cubicBezTo>
                      <a:pt x="1985" y="1732"/>
                      <a:pt x="1946" y="1674"/>
                      <a:pt x="1985" y="1596"/>
                    </a:cubicBezTo>
                    <a:cubicBezTo>
                      <a:pt x="1999" y="1568"/>
                      <a:pt x="2041" y="1541"/>
                      <a:pt x="2086" y="1541"/>
                    </a:cubicBezTo>
                    <a:cubicBezTo>
                      <a:pt x="2105" y="1541"/>
                      <a:pt x="2123" y="1545"/>
                      <a:pt x="2140" y="1557"/>
                    </a:cubicBezTo>
                    <a:lnTo>
                      <a:pt x="4222" y="2744"/>
                    </a:lnTo>
                    <a:lnTo>
                      <a:pt x="4942" y="2316"/>
                    </a:lnTo>
                    <a:lnTo>
                      <a:pt x="4747" y="2238"/>
                    </a:lnTo>
                    <a:cubicBezTo>
                      <a:pt x="4708" y="2199"/>
                      <a:pt x="4670" y="2140"/>
                      <a:pt x="4708" y="2063"/>
                    </a:cubicBezTo>
                    <a:cubicBezTo>
                      <a:pt x="4723" y="2019"/>
                      <a:pt x="4770" y="1997"/>
                      <a:pt x="4818" y="1997"/>
                    </a:cubicBezTo>
                    <a:cubicBezTo>
                      <a:pt x="4834" y="1997"/>
                      <a:pt x="4850" y="1999"/>
                      <a:pt x="4864" y="2004"/>
                    </a:cubicBezTo>
                    <a:lnTo>
                      <a:pt x="5195" y="2179"/>
                    </a:lnTo>
                    <a:lnTo>
                      <a:pt x="5778" y="1849"/>
                    </a:lnTo>
                    <a:lnTo>
                      <a:pt x="25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1"/>
              <p:cNvSpPr/>
              <p:nvPr/>
            </p:nvSpPr>
            <p:spPr>
              <a:xfrm>
                <a:off x="1184050" y="2199675"/>
                <a:ext cx="92425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1" extrusionOk="0">
                    <a:moveTo>
                      <a:pt x="506" y="0"/>
                    </a:moveTo>
                    <a:lnTo>
                      <a:pt x="0" y="292"/>
                    </a:lnTo>
                    <a:lnTo>
                      <a:pt x="3191" y="2140"/>
                    </a:lnTo>
                    <a:lnTo>
                      <a:pt x="3697" y="1848"/>
                    </a:lnTo>
                    <a:cubicBezTo>
                      <a:pt x="2588" y="1187"/>
                      <a:pt x="1479" y="584"/>
                      <a:pt x="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1"/>
              <p:cNvSpPr/>
              <p:nvPr/>
            </p:nvSpPr>
            <p:spPr>
              <a:xfrm>
                <a:off x="1071700" y="2123025"/>
                <a:ext cx="759250" cy="437075"/>
              </a:xfrm>
              <a:custGeom>
                <a:avLst/>
                <a:gdLst/>
                <a:ahLst/>
                <a:cxnLst/>
                <a:rect l="l" t="t" r="r" b="b"/>
                <a:pathLst>
                  <a:path w="30370" h="17483" extrusionOk="0">
                    <a:moveTo>
                      <a:pt x="13210" y="7523"/>
                    </a:moveTo>
                    <a:lnTo>
                      <a:pt x="13268" y="7557"/>
                    </a:lnTo>
                    <a:lnTo>
                      <a:pt x="13268" y="7557"/>
                    </a:lnTo>
                    <a:cubicBezTo>
                      <a:pt x="13251" y="7540"/>
                      <a:pt x="13231" y="7528"/>
                      <a:pt x="13210" y="7523"/>
                    </a:cubicBezTo>
                    <a:close/>
                    <a:moveTo>
                      <a:pt x="145" y="1"/>
                    </a:moveTo>
                    <a:cubicBezTo>
                      <a:pt x="106" y="1"/>
                      <a:pt x="58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cubicBezTo>
                      <a:pt x="78" y="226"/>
                      <a:pt x="175" y="303"/>
                      <a:pt x="370" y="401"/>
                    </a:cubicBezTo>
                    <a:cubicBezTo>
                      <a:pt x="1031" y="790"/>
                      <a:pt x="2782" y="1782"/>
                      <a:pt x="5019" y="3086"/>
                    </a:cubicBezTo>
                    <a:cubicBezTo>
                      <a:pt x="5992" y="3630"/>
                      <a:pt x="7062" y="4272"/>
                      <a:pt x="8191" y="4934"/>
                    </a:cubicBezTo>
                    <a:cubicBezTo>
                      <a:pt x="8930" y="5342"/>
                      <a:pt x="9650" y="5770"/>
                      <a:pt x="10408" y="6198"/>
                    </a:cubicBezTo>
                    <a:lnTo>
                      <a:pt x="10408" y="6140"/>
                    </a:lnTo>
                    <a:cubicBezTo>
                      <a:pt x="10408" y="6062"/>
                      <a:pt x="10467" y="6023"/>
                      <a:pt x="10525" y="6023"/>
                    </a:cubicBezTo>
                    <a:cubicBezTo>
                      <a:pt x="10603" y="6023"/>
                      <a:pt x="10661" y="6062"/>
                      <a:pt x="10661" y="6140"/>
                    </a:cubicBezTo>
                    <a:lnTo>
                      <a:pt x="10661" y="6315"/>
                    </a:lnTo>
                    <a:lnTo>
                      <a:pt x="13054" y="7696"/>
                    </a:lnTo>
                    <a:lnTo>
                      <a:pt x="13054" y="7657"/>
                    </a:lnTo>
                    <a:cubicBezTo>
                      <a:pt x="13054" y="7580"/>
                      <a:pt x="13113" y="7521"/>
                      <a:pt x="13191" y="7521"/>
                    </a:cubicBezTo>
                    <a:cubicBezTo>
                      <a:pt x="13197" y="7521"/>
                      <a:pt x="13203" y="7522"/>
                      <a:pt x="13210" y="7523"/>
                    </a:cubicBezTo>
                    <a:lnTo>
                      <a:pt x="13210" y="7523"/>
                    </a:lnTo>
                    <a:lnTo>
                      <a:pt x="8463" y="4778"/>
                    </a:lnTo>
                    <a:lnTo>
                      <a:pt x="5272" y="2930"/>
                    </a:lnTo>
                    <a:lnTo>
                      <a:pt x="642" y="265"/>
                    </a:lnTo>
                    <a:lnTo>
                      <a:pt x="195" y="12"/>
                    </a:lnTo>
                    <a:cubicBezTo>
                      <a:pt x="182" y="5"/>
                      <a:pt x="164" y="1"/>
                      <a:pt x="145" y="1"/>
                    </a:cubicBezTo>
                    <a:close/>
                    <a:moveTo>
                      <a:pt x="13268" y="7557"/>
                    </a:moveTo>
                    <a:cubicBezTo>
                      <a:pt x="13291" y="7581"/>
                      <a:pt x="13307" y="7617"/>
                      <a:pt x="13307" y="7657"/>
                    </a:cubicBezTo>
                    <a:lnTo>
                      <a:pt x="13307" y="7813"/>
                    </a:lnTo>
                    <a:cubicBezTo>
                      <a:pt x="15856" y="9311"/>
                      <a:pt x="18366" y="10731"/>
                      <a:pt x="20389" y="11899"/>
                    </a:cubicBezTo>
                    <a:lnTo>
                      <a:pt x="20544" y="11821"/>
                    </a:lnTo>
                    <a:cubicBezTo>
                      <a:pt x="20562" y="11809"/>
                      <a:pt x="20581" y="11801"/>
                      <a:pt x="20600" y="11798"/>
                    </a:cubicBezTo>
                    <a:lnTo>
                      <a:pt x="20600" y="11798"/>
                    </a:lnTo>
                    <a:lnTo>
                      <a:pt x="20724" y="11869"/>
                    </a:lnTo>
                    <a:lnTo>
                      <a:pt x="20724" y="11869"/>
                    </a:lnTo>
                    <a:cubicBezTo>
                      <a:pt x="20722" y="11866"/>
                      <a:pt x="20721" y="11863"/>
                      <a:pt x="20720" y="11860"/>
                    </a:cubicBezTo>
                    <a:cubicBezTo>
                      <a:pt x="20697" y="11814"/>
                      <a:pt x="20661" y="11795"/>
                      <a:pt x="20623" y="11795"/>
                    </a:cubicBezTo>
                    <a:cubicBezTo>
                      <a:pt x="20615" y="11795"/>
                      <a:pt x="20608" y="11796"/>
                      <a:pt x="20600" y="11798"/>
                    </a:cubicBezTo>
                    <a:lnTo>
                      <a:pt x="20600" y="11798"/>
                    </a:lnTo>
                    <a:lnTo>
                      <a:pt x="13268" y="7557"/>
                    </a:lnTo>
                    <a:close/>
                    <a:moveTo>
                      <a:pt x="26039" y="14970"/>
                    </a:moveTo>
                    <a:lnTo>
                      <a:pt x="26066" y="14987"/>
                    </a:lnTo>
                    <a:lnTo>
                      <a:pt x="26066" y="14987"/>
                    </a:lnTo>
                    <a:cubicBezTo>
                      <a:pt x="26058" y="14980"/>
                      <a:pt x="26048" y="14974"/>
                      <a:pt x="26039" y="14970"/>
                    </a:cubicBezTo>
                    <a:close/>
                    <a:moveTo>
                      <a:pt x="20724" y="11869"/>
                    </a:moveTo>
                    <a:cubicBezTo>
                      <a:pt x="20739" y="11910"/>
                      <a:pt x="20735" y="11981"/>
                      <a:pt x="20681" y="12035"/>
                    </a:cubicBezTo>
                    <a:lnTo>
                      <a:pt x="20603" y="12054"/>
                    </a:lnTo>
                    <a:cubicBezTo>
                      <a:pt x="21556" y="12619"/>
                      <a:pt x="22393" y="13105"/>
                      <a:pt x="23054" y="13494"/>
                    </a:cubicBezTo>
                    <a:lnTo>
                      <a:pt x="23229" y="13397"/>
                    </a:lnTo>
                    <a:cubicBezTo>
                      <a:pt x="23245" y="13381"/>
                      <a:pt x="23268" y="13371"/>
                      <a:pt x="23292" y="13371"/>
                    </a:cubicBezTo>
                    <a:cubicBezTo>
                      <a:pt x="23326" y="13371"/>
                      <a:pt x="23362" y="13390"/>
                      <a:pt x="23385" y="13436"/>
                    </a:cubicBezTo>
                    <a:cubicBezTo>
                      <a:pt x="23424" y="13494"/>
                      <a:pt x="23424" y="13552"/>
                      <a:pt x="23346" y="13611"/>
                    </a:cubicBezTo>
                    <a:lnTo>
                      <a:pt x="23268" y="13630"/>
                    </a:lnTo>
                    <a:cubicBezTo>
                      <a:pt x="24163" y="14155"/>
                      <a:pt x="24688" y="14467"/>
                      <a:pt x="24688" y="14467"/>
                    </a:cubicBezTo>
                    <a:lnTo>
                      <a:pt x="25720" y="15070"/>
                    </a:lnTo>
                    <a:lnTo>
                      <a:pt x="25934" y="14973"/>
                    </a:lnTo>
                    <a:cubicBezTo>
                      <a:pt x="25948" y="14965"/>
                      <a:pt x="25967" y="14961"/>
                      <a:pt x="25988" y="14961"/>
                    </a:cubicBezTo>
                    <a:cubicBezTo>
                      <a:pt x="26005" y="14961"/>
                      <a:pt x="26022" y="14964"/>
                      <a:pt x="26039" y="14970"/>
                    </a:cubicBezTo>
                    <a:lnTo>
                      <a:pt x="26039" y="14970"/>
                    </a:lnTo>
                    <a:lnTo>
                      <a:pt x="25506" y="14661"/>
                    </a:lnTo>
                    <a:lnTo>
                      <a:pt x="25486" y="14681"/>
                    </a:lnTo>
                    <a:cubicBezTo>
                      <a:pt x="25467" y="14681"/>
                      <a:pt x="25447" y="14700"/>
                      <a:pt x="25447" y="14700"/>
                    </a:cubicBezTo>
                    <a:cubicBezTo>
                      <a:pt x="25389" y="14700"/>
                      <a:pt x="25369" y="14681"/>
                      <a:pt x="25350" y="14661"/>
                    </a:cubicBezTo>
                    <a:cubicBezTo>
                      <a:pt x="25311" y="14603"/>
                      <a:pt x="25311" y="14564"/>
                      <a:pt x="25350" y="14545"/>
                    </a:cubicBezTo>
                    <a:lnTo>
                      <a:pt x="20724" y="11869"/>
                    </a:lnTo>
                    <a:close/>
                    <a:moveTo>
                      <a:pt x="26066" y="14987"/>
                    </a:moveTo>
                    <a:lnTo>
                      <a:pt x="26066" y="14987"/>
                    </a:lnTo>
                    <a:cubicBezTo>
                      <a:pt x="26075" y="14993"/>
                      <a:pt x="26083" y="15002"/>
                      <a:pt x="26089" y="15011"/>
                    </a:cubicBezTo>
                    <a:cubicBezTo>
                      <a:pt x="26109" y="15070"/>
                      <a:pt x="26109" y="15148"/>
                      <a:pt x="26050" y="15187"/>
                    </a:cubicBezTo>
                    <a:lnTo>
                      <a:pt x="25972" y="15225"/>
                    </a:lnTo>
                    <a:lnTo>
                      <a:pt x="28969" y="16938"/>
                    </a:lnTo>
                    <a:lnTo>
                      <a:pt x="29105" y="16879"/>
                    </a:lnTo>
                    <a:cubicBezTo>
                      <a:pt x="29129" y="16863"/>
                      <a:pt x="29156" y="16854"/>
                      <a:pt x="29183" y="16854"/>
                    </a:cubicBezTo>
                    <a:cubicBezTo>
                      <a:pt x="29221" y="16854"/>
                      <a:pt x="29257" y="16872"/>
                      <a:pt x="29280" y="16918"/>
                    </a:cubicBezTo>
                    <a:cubicBezTo>
                      <a:pt x="29299" y="16957"/>
                      <a:pt x="29299" y="17035"/>
                      <a:pt x="29241" y="17093"/>
                    </a:cubicBezTo>
                    <a:lnTo>
                      <a:pt x="29202" y="17093"/>
                    </a:lnTo>
                    <a:lnTo>
                      <a:pt x="29883" y="17482"/>
                    </a:lnTo>
                    <a:lnTo>
                      <a:pt x="30369" y="17482"/>
                    </a:lnTo>
                    <a:lnTo>
                      <a:pt x="26066" y="149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1"/>
              <p:cNvSpPr/>
              <p:nvPr/>
            </p:nvSpPr>
            <p:spPr>
              <a:xfrm>
                <a:off x="1682100" y="2496650"/>
                <a:ext cx="437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020" extrusionOk="0">
                    <a:moveTo>
                      <a:pt x="1618" y="0"/>
                    </a:moveTo>
                    <a:cubicBezTo>
                      <a:pt x="1598" y="0"/>
                      <a:pt x="1577" y="3"/>
                      <a:pt x="1556" y="8"/>
                    </a:cubicBezTo>
                    <a:lnTo>
                      <a:pt x="1362" y="105"/>
                    </a:lnTo>
                    <a:lnTo>
                      <a:pt x="0" y="884"/>
                    </a:lnTo>
                    <a:lnTo>
                      <a:pt x="253" y="1020"/>
                    </a:lnTo>
                    <a:lnTo>
                      <a:pt x="1615" y="242"/>
                    </a:lnTo>
                    <a:lnTo>
                      <a:pt x="1673" y="222"/>
                    </a:lnTo>
                    <a:cubicBezTo>
                      <a:pt x="1732" y="203"/>
                      <a:pt x="1751" y="125"/>
                      <a:pt x="1732" y="47"/>
                    </a:cubicBezTo>
                    <a:cubicBezTo>
                      <a:pt x="1717" y="19"/>
                      <a:pt x="1672" y="0"/>
                      <a:pt x="1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1"/>
              <p:cNvSpPr/>
              <p:nvPr/>
            </p:nvSpPr>
            <p:spPr>
              <a:xfrm>
                <a:off x="1614475" y="2457050"/>
                <a:ext cx="4380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028" extrusionOk="0">
                    <a:moveTo>
                      <a:pt x="1605" y="0"/>
                    </a:moveTo>
                    <a:cubicBezTo>
                      <a:pt x="1583" y="0"/>
                      <a:pt x="1561" y="5"/>
                      <a:pt x="1538" y="16"/>
                    </a:cubicBezTo>
                    <a:lnTo>
                      <a:pt x="1363" y="114"/>
                    </a:lnTo>
                    <a:lnTo>
                      <a:pt x="1" y="892"/>
                    </a:lnTo>
                    <a:lnTo>
                      <a:pt x="254" y="1028"/>
                    </a:lnTo>
                    <a:lnTo>
                      <a:pt x="1616" y="250"/>
                    </a:lnTo>
                    <a:lnTo>
                      <a:pt x="1693" y="230"/>
                    </a:lnTo>
                    <a:cubicBezTo>
                      <a:pt x="1732" y="211"/>
                      <a:pt x="1752" y="114"/>
                      <a:pt x="1713" y="55"/>
                    </a:cubicBezTo>
                    <a:cubicBezTo>
                      <a:pt x="1699" y="28"/>
                      <a:pt x="1656" y="0"/>
                      <a:pt x="1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1"/>
              <p:cNvSpPr/>
              <p:nvPr/>
            </p:nvSpPr>
            <p:spPr>
              <a:xfrm>
                <a:off x="1547375" y="2418125"/>
                <a:ext cx="42825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29" extrusionOk="0">
                    <a:moveTo>
                      <a:pt x="1584" y="1"/>
                    </a:moveTo>
                    <a:cubicBezTo>
                      <a:pt x="1563" y="1"/>
                      <a:pt x="1540" y="5"/>
                      <a:pt x="1517" y="17"/>
                    </a:cubicBezTo>
                    <a:lnTo>
                      <a:pt x="1362" y="114"/>
                    </a:lnTo>
                    <a:lnTo>
                      <a:pt x="0" y="892"/>
                    </a:lnTo>
                    <a:lnTo>
                      <a:pt x="233" y="1029"/>
                    </a:lnTo>
                    <a:lnTo>
                      <a:pt x="1595" y="250"/>
                    </a:lnTo>
                    <a:lnTo>
                      <a:pt x="1673" y="231"/>
                    </a:lnTo>
                    <a:cubicBezTo>
                      <a:pt x="1712" y="172"/>
                      <a:pt x="1712" y="114"/>
                      <a:pt x="1693" y="56"/>
                    </a:cubicBezTo>
                    <a:cubicBezTo>
                      <a:pt x="1679" y="28"/>
                      <a:pt x="1636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1"/>
              <p:cNvSpPr/>
              <p:nvPr/>
            </p:nvSpPr>
            <p:spPr>
              <a:xfrm>
                <a:off x="1596000" y="2513875"/>
                <a:ext cx="101200" cy="4572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1829" extrusionOk="0">
                    <a:moveTo>
                      <a:pt x="3133" y="0"/>
                    </a:moveTo>
                    <a:lnTo>
                      <a:pt x="1" y="1829"/>
                    </a:lnTo>
                    <a:lnTo>
                      <a:pt x="1849" y="1829"/>
                    </a:lnTo>
                    <a:lnTo>
                      <a:pt x="4047" y="525"/>
                    </a:lnTo>
                    <a:lnTo>
                      <a:pt x="3716" y="331"/>
                    </a:lnTo>
                    <a:lnTo>
                      <a:pt x="3463" y="195"/>
                    </a:lnTo>
                    <a:lnTo>
                      <a:pt x="3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>
                <a:off x="1525950" y="2474950"/>
                <a:ext cx="104125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5" extrusionOk="0">
                    <a:moveTo>
                      <a:pt x="3231" y="1"/>
                    </a:moveTo>
                    <a:lnTo>
                      <a:pt x="1" y="1849"/>
                    </a:lnTo>
                    <a:lnTo>
                      <a:pt x="915" y="2374"/>
                    </a:lnTo>
                    <a:lnTo>
                      <a:pt x="4164" y="526"/>
                    </a:lnTo>
                    <a:lnTo>
                      <a:pt x="3795" y="312"/>
                    </a:lnTo>
                    <a:lnTo>
                      <a:pt x="3542" y="195"/>
                    </a:lnTo>
                    <a:lnTo>
                      <a:pt x="3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1"/>
              <p:cNvSpPr/>
              <p:nvPr/>
            </p:nvSpPr>
            <p:spPr>
              <a:xfrm>
                <a:off x="1458350" y="2436050"/>
                <a:ext cx="1041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4" extrusionOk="0">
                    <a:moveTo>
                      <a:pt x="3211" y="0"/>
                    </a:moveTo>
                    <a:lnTo>
                      <a:pt x="1" y="1848"/>
                    </a:lnTo>
                    <a:lnTo>
                      <a:pt x="935" y="2374"/>
                    </a:lnTo>
                    <a:lnTo>
                      <a:pt x="4164" y="526"/>
                    </a:lnTo>
                    <a:lnTo>
                      <a:pt x="3794" y="312"/>
                    </a:lnTo>
                    <a:lnTo>
                      <a:pt x="3561" y="175"/>
                    </a:lnTo>
                    <a:lnTo>
                      <a:pt x="32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1"/>
              <p:cNvSpPr/>
              <p:nvPr/>
            </p:nvSpPr>
            <p:spPr>
              <a:xfrm>
                <a:off x="1917975" y="2498850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51"/>
                    </a:moveTo>
                    <a:cubicBezTo>
                      <a:pt x="993" y="251"/>
                      <a:pt x="1149" y="290"/>
                      <a:pt x="1265" y="348"/>
                    </a:cubicBezTo>
                    <a:cubicBezTo>
                      <a:pt x="1363" y="406"/>
                      <a:pt x="1421" y="465"/>
                      <a:pt x="1421" y="543"/>
                    </a:cubicBezTo>
                    <a:cubicBezTo>
                      <a:pt x="1421" y="620"/>
                      <a:pt x="1363" y="679"/>
                      <a:pt x="1265" y="737"/>
                    </a:cubicBezTo>
                    <a:cubicBezTo>
                      <a:pt x="1149" y="815"/>
                      <a:pt x="983" y="854"/>
                      <a:pt x="820" y="854"/>
                    </a:cubicBezTo>
                    <a:cubicBezTo>
                      <a:pt x="657" y="854"/>
                      <a:pt x="497" y="815"/>
                      <a:pt x="390" y="737"/>
                    </a:cubicBezTo>
                    <a:cubicBezTo>
                      <a:pt x="293" y="698"/>
                      <a:pt x="254" y="620"/>
                      <a:pt x="254" y="543"/>
                    </a:cubicBezTo>
                    <a:cubicBezTo>
                      <a:pt x="254" y="465"/>
                      <a:pt x="293" y="426"/>
                      <a:pt x="390" y="348"/>
                    </a:cubicBezTo>
                    <a:cubicBezTo>
                      <a:pt x="487" y="290"/>
                      <a:pt x="662" y="251"/>
                      <a:pt x="837" y="251"/>
                    </a:cubicBezTo>
                    <a:close/>
                    <a:moveTo>
                      <a:pt x="845" y="0"/>
                    </a:moveTo>
                    <a:cubicBezTo>
                      <a:pt x="660" y="0"/>
                      <a:pt x="472" y="39"/>
                      <a:pt x="312" y="115"/>
                    </a:cubicBezTo>
                    <a:cubicBezTo>
                      <a:pt x="351" y="154"/>
                      <a:pt x="351" y="212"/>
                      <a:pt x="312" y="251"/>
                    </a:cubicBezTo>
                    <a:cubicBezTo>
                      <a:pt x="293" y="309"/>
                      <a:pt x="254" y="309"/>
                      <a:pt x="215" y="309"/>
                    </a:cubicBezTo>
                    <a:cubicBezTo>
                      <a:pt x="195" y="309"/>
                      <a:pt x="176" y="309"/>
                      <a:pt x="176" y="270"/>
                    </a:cubicBezTo>
                    <a:lnTo>
                      <a:pt x="117" y="251"/>
                    </a:lnTo>
                    <a:cubicBezTo>
                      <a:pt x="59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368"/>
                      <a:pt x="1557" y="231"/>
                      <a:pt x="1382" y="134"/>
                    </a:cubicBezTo>
                    <a:cubicBezTo>
                      <a:pt x="1232" y="44"/>
                      <a:pt x="1040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1"/>
              <p:cNvSpPr/>
              <p:nvPr/>
            </p:nvSpPr>
            <p:spPr>
              <a:xfrm>
                <a:off x="1780825" y="24197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309" y="693"/>
                    </a:moveTo>
                    <a:cubicBezTo>
                      <a:pt x="332" y="712"/>
                      <a:pt x="359" y="731"/>
                      <a:pt x="389" y="750"/>
                    </a:cubicBezTo>
                    <a:cubicBezTo>
                      <a:pt x="402" y="758"/>
                      <a:pt x="416" y="765"/>
                      <a:pt x="429" y="772"/>
                    </a:cubicBezTo>
                    <a:lnTo>
                      <a:pt x="429" y="772"/>
                    </a:lnTo>
                    <a:cubicBezTo>
                      <a:pt x="429" y="771"/>
                      <a:pt x="429" y="770"/>
                      <a:pt x="428" y="769"/>
                    </a:cubicBezTo>
                    <a:cubicBezTo>
                      <a:pt x="401" y="714"/>
                      <a:pt x="355" y="698"/>
                      <a:pt x="309" y="693"/>
                    </a:cubicBezTo>
                    <a:close/>
                    <a:moveTo>
                      <a:pt x="1308" y="714"/>
                    </a:moveTo>
                    <a:cubicBezTo>
                      <a:pt x="1260" y="716"/>
                      <a:pt x="1220" y="743"/>
                      <a:pt x="1207" y="769"/>
                    </a:cubicBezTo>
                    <a:cubicBezTo>
                      <a:pt x="1206" y="772"/>
                      <a:pt x="1205" y="775"/>
                      <a:pt x="1204" y="778"/>
                    </a:cubicBezTo>
                    <a:lnTo>
                      <a:pt x="1204" y="778"/>
                    </a:lnTo>
                    <a:cubicBezTo>
                      <a:pt x="1225" y="770"/>
                      <a:pt x="1246" y="760"/>
                      <a:pt x="1265" y="750"/>
                    </a:cubicBezTo>
                    <a:cubicBezTo>
                      <a:pt x="1281" y="737"/>
                      <a:pt x="1295" y="725"/>
                      <a:pt x="1308" y="714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24"/>
                      <a:pt x="0" y="380"/>
                      <a:pt x="0" y="536"/>
                    </a:cubicBezTo>
                    <a:cubicBezTo>
                      <a:pt x="0" y="633"/>
                      <a:pt x="39" y="730"/>
                      <a:pt x="117" y="788"/>
                    </a:cubicBezTo>
                    <a:lnTo>
                      <a:pt x="253" y="691"/>
                    </a:lnTo>
                    <a:cubicBezTo>
                      <a:pt x="271" y="691"/>
                      <a:pt x="290" y="691"/>
                      <a:pt x="309" y="693"/>
                    </a:cubicBezTo>
                    <a:lnTo>
                      <a:pt x="309" y="693"/>
                    </a:lnTo>
                    <a:cubicBezTo>
                      <a:pt x="261" y="652"/>
                      <a:pt x="234" y="608"/>
                      <a:pt x="234" y="555"/>
                    </a:cubicBezTo>
                    <a:cubicBezTo>
                      <a:pt x="234" y="477"/>
                      <a:pt x="292" y="399"/>
                      <a:pt x="389" y="360"/>
                    </a:cubicBezTo>
                    <a:cubicBezTo>
                      <a:pt x="506" y="283"/>
                      <a:pt x="681" y="263"/>
                      <a:pt x="818" y="263"/>
                    </a:cubicBezTo>
                    <a:cubicBezTo>
                      <a:pt x="993" y="263"/>
                      <a:pt x="1129" y="283"/>
                      <a:pt x="1265" y="360"/>
                    </a:cubicBezTo>
                    <a:cubicBezTo>
                      <a:pt x="1362" y="399"/>
                      <a:pt x="1401" y="477"/>
                      <a:pt x="1401" y="555"/>
                    </a:cubicBezTo>
                    <a:cubicBezTo>
                      <a:pt x="1401" y="620"/>
                      <a:pt x="1374" y="658"/>
                      <a:pt x="1308" y="714"/>
                    </a:cubicBezTo>
                    <a:lnTo>
                      <a:pt x="1308" y="714"/>
                    </a:lnTo>
                    <a:cubicBezTo>
                      <a:pt x="1310" y="714"/>
                      <a:pt x="1313" y="714"/>
                      <a:pt x="1315" y="714"/>
                    </a:cubicBezTo>
                    <a:cubicBezTo>
                      <a:pt x="1336" y="714"/>
                      <a:pt x="1359" y="719"/>
                      <a:pt x="1382" y="730"/>
                    </a:cubicBezTo>
                    <a:lnTo>
                      <a:pt x="1518" y="78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  <a:moveTo>
                      <a:pt x="429" y="772"/>
                    </a:moveTo>
                    <a:lnTo>
                      <a:pt x="429" y="772"/>
                    </a:lnTo>
                    <a:cubicBezTo>
                      <a:pt x="448" y="830"/>
                      <a:pt x="447" y="887"/>
                      <a:pt x="389" y="944"/>
                    </a:cubicBezTo>
                    <a:lnTo>
                      <a:pt x="331" y="964"/>
                    </a:lnTo>
                    <a:cubicBezTo>
                      <a:pt x="487" y="1041"/>
                      <a:pt x="642" y="1061"/>
                      <a:pt x="818" y="1061"/>
                    </a:cubicBezTo>
                    <a:cubicBezTo>
                      <a:pt x="993" y="1061"/>
                      <a:pt x="1168" y="1041"/>
                      <a:pt x="1304" y="964"/>
                    </a:cubicBezTo>
                    <a:lnTo>
                      <a:pt x="1265" y="944"/>
                    </a:lnTo>
                    <a:cubicBezTo>
                      <a:pt x="1209" y="925"/>
                      <a:pt x="1189" y="853"/>
                      <a:pt x="1204" y="778"/>
                    </a:cubicBezTo>
                    <a:lnTo>
                      <a:pt x="1204" y="778"/>
                    </a:lnTo>
                    <a:cubicBezTo>
                      <a:pt x="1088" y="827"/>
                      <a:pt x="949" y="852"/>
                      <a:pt x="813" y="852"/>
                    </a:cubicBezTo>
                    <a:cubicBezTo>
                      <a:pt x="671" y="852"/>
                      <a:pt x="533" y="825"/>
                      <a:pt x="429" y="7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1"/>
              <p:cNvSpPr/>
              <p:nvPr/>
            </p:nvSpPr>
            <p:spPr>
              <a:xfrm>
                <a:off x="1810975" y="2437850"/>
                <a:ext cx="115300" cy="692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2769" extrusionOk="0">
                    <a:moveTo>
                      <a:pt x="103" y="0"/>
                    </a:moveTo>
                    <a:cubicBezTo>
                      <a:pt x="71" y="0"/>
                      <a:pt x="43" y="22"/>
                      <a:pt x="20" y="45"/>
                    </a:cubicBezTo>
                    <a:cubicBezTo>
                      <a:pt x="1" y="103"/>
                      <a:pt x="1" y="162"/>
                      <a:pt x="78" y="220"/>
                    </a:cubicBezTo>
                    <a:lnTo>
                      <a:pt x="117" y="240"/>
                    </a:lnTo>
                    <a:lnTo>
                      <a:pt x="4397" y="2730"/>
                    </a:lnTo>
                    <a:lnTo>
                      <a:pt x="4456" y="2749"/>
                    </a:lnTo>
                    <a:cubicBezTo>
                      <a:pt x="4475" y="2749"/>
                      <a:pt x="4495" y="2769"/>
                      <a:pt x="4495" y="2769"/>
                    </a:cubicBezTo>
                    <a:cubicBezTo>
                      <a:pt x="4553" y="2769"/>
                      <a:pt x="4573" y="2749"/>
                      <a:pt x="4592" y="2730"/>
                    </a:cubicBezTo>
                    <a:cubicBezTo>
                      <a:pt x="4611" y="2671"/>
                      <a:pt x="4611" y="2632"/>
                      <a:pt x="4573" y="2574"/>
                    </a:cubicBezTo>
                    <a:lnTo>
                      <a:pt x="4553" y="2555"/>
                    </a:lnTo>
                    <a:lnTo>
                      <a:pt x="312" y="123"/>
                    </a:lnTo>
                    <a:lnTo>
                      <a:pt x="176" y="45"/>
                    </a:lnTo>
                    <a:cubicBezTo>
                      <a:pt x="151" y="12"/>
                      <a:pt x="126" y="0"/>
                      <a:pt x="1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1"/>
              <p:cNvSpPr/>
              <p:nvPr/>
            </p:nvSpPr>
            <p:spPr>
              <a:xfrm>
                <a:off x="1703500" y="2436825"/>
                <a:ext cx="8755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2129" extrusionOk="0">
                    <a:moveTo>
                      <a:pt x="3354" y="1"/>
                    </a:moveTo>
                    <a:cubicBezTo>
                      <a:pt x="3338" y="1"/>
                      <a:pt x="3322" y="3"/>
                      <a:pt x="3307" y="8"/>
                    </a:cubicBezTo>
                    <a:lnTo>
                      <a:pt x="3152" y="105"/>
                    </a:lnTo>
                    <a:lnTo>
                      <a:pt x="39" y="1915"/>
                    </a:lnTo>
                    <a:cubicBezTo>
                      <a:pt x="20" y="1915"/>
                      <a:pt x="20" y="1934"/>
                      <a:pt x="0" y="1934"/>
                    </a:cubicBezTo>
                    <a:cubicBezTo>
                      <a:pt x="20" y="1993"/>
                      <a:pt x="20" y="2031"/>
                      <a:pt x="39" y="2090"/>
                    </a:cubicBezTo>
                    <a:cubicBezTo>
                      <a:pt x="78" y="2129"/>
                      <a:pt x="117" y="2129"/>
                      <a:pt x="136" y="2129"/>
                    </a:cubicBezTo>
                    <a:cubicBezTo>
                      <a:pt x="175" y="2129"/>
                      <a:pt x="195" y="2129"/>
                      <a:pt x="195" y="2109"/>
                    </a:cubicBezTo>
                    <a:lnTo>
                      <a:pt x="272" y="2051"/>
                    </a:lnTo>
                    <a:lnTo>
                      <a:pt x="3385" y="261"/>
                    </a:lnTo>
                    <a:lnTo>
                      <a:pt x="3424" y="242"/>
                    </a:lnTo>
                    <a:cubicBezTo>
                      <a:pt x="3482" y="203"/>
                      <a:pt x="3502" y="144"/>
                      <a:pt x="3482" y="67"/>
                    </a:cubicBezTo>
                    <a:cubicBezTo>
                      <a:pt x="3453" y="23"/>
                      <a:pt x="3402" y="1"/>
                      <a:pt x="3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1"/>
              <p:cNvSpPr/>
              <p:nvPr/>
            </p:nvSpPr>
            <p:spPr>
              <a:xfrm>
                <a:off x="1251650" y="2196375"/>
                <a:ext cx="426075" cy="247950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918" extrusionOk="0">
                    <a:moveTo>
                      <a:pt x="134" y="1"/>
                    </a:moveTo>
                    <a:cubicBezTo>
                      <a:pt x="98" y="1"/>
                      <a:pt x="55" y="27"/>
                      <a:pt x="20" y="74"/>
                    </a:cubicBezTo>
                    <a:cubicBezTo>
                      <a:pt x="0" y="113"/>
                      <a:pt x="0" y="190"/>
                      <a:pt x="78" y="249"/>
                    </a:cubicBezTo>
                    <a:lnTo>
                      <a:pt x="2024" y="1358"/>
                    </a:lnTo>
                    <a:lnTo>
                      <a:pt x="16829" y="9918"/>
                    </a:lnTo>
                    <a:cubicBezTo>
                      <a:pt x="16887" y="9879"/>
                      <a:pt x="16926" y="9860"/>
                      <a:pt x="16985" y="9801"/>
                    </a:cubicBezTo>
                    <a:cubicBezTo>
                      <a:pt x="17004" y="9782"/>
                      <a:pt x="17023" y="9782"/>
                      <a:pt x="17043" y="9762"/>
                    </a:cubicBezTo>
                    <a:lnTo>
                      <a:pt x="2257" y="1222"/>
                    </a:lnTo>
                    <a:lnTo>
                      <a:pt x="195" y="35"/>
                    </a:lnTo>
                    <a:cubicBezTo>
                      <a:pt x="180" y="12"/>
                      <a:pt x="158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1"/>
              <p:cNvSpPr/>
              <p:nvPr/>
            </p:nvSpPr>
            <p:spPr>
              <a:xfrm>
                <a:off x="1669925" y="2438475"/>
                <a:ext cx="413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71" extrusionOk="0">
                    <a:moveTo>
                      <a:pt x="837" y="215"/>
                    </a:moveTo>
                    <a:cubicBezTo>
                      <a:pt x="993" y="215"/>
                      <a:pt x="1149" y="273"/>
                      <a:pt x="1265" y="312"/>
                    </a:cubicBezTo>
                    <a:cubicBezTo>
                      <a:pt x="1363" y="370"/>
                      <a:pt x="1421" y="429"/>
                      <a:pt x="1421" y="506"/>
                    </a:cubicBezTo>
                    <a:cubicBezTo>
                      <a:pt x="1421" y="584"/>
                      <a:pt x="1363" y="623"/>
                      <a:pt x="1265" y="701"/>
                    </a:cubicBezTo>
                    <a:cubicBezTo>
                      <a:pt x="1149" y="779"/>
                      <a:pt x="983" y="818"/>
                      <a:pt x="820" y="818"/>
                    </a:cubicBezTo>
                    <a:cubicBezTo>
                      <a:pt x="657" y="818"/>
                      <a:pt x="497" y="779"/>
                      <a:pt x="390" y="701"/>
                    </a:cubicBezTo>
                    <a:cubicBezTo>
                      <a:pt x="292" y="662"/>
                      <a:pt x="254" y="584"/>
                      <a:pt x="254" y="506"/>
                    </a:cubicBezTo>
                    <a:cubicBezTo>
                      <a:pt x="254" y="429"/>
                      <a:pt x="292" y="390"/>
                      <a:pt x="390" y="312"/>
                    </a:cubicBezTo>
                    <a:cubicBezTo>
                      <a:pt x="506" y="234"/>
                      <a:pt x="682" y="215"/>
                      <a:pt x="837" y="215"/>
                    </a:cubicBezTo>
                    <a:close/>
                    <a:moveTo>
                      <a:pt x="839" y="0"/>
                    </a:moveTo>
                    <a:cubicBezTo>
                      <a:pt x="668" y="0"/>
                      <a:pt x="497" y="34"/>
                      <a:pt x="351" y="98"/>
                    </a:cubicBezTo>
                    <a:cubicBezTo>
                      <a:pt x="312" y="98"/>
                      <a:pt x="292" y="117"/>
                      <a:pt x="273" y="137"/>
                    </a:cubicBezTo>
                    <a:cubicBezTo>
                      <a:pt x="195" y="137"/>
                      <a:pt x="156" y="195"/>
                      <a:pt x="117" y="234"/>
                    </a:cubicBezTo>
                    <a:cubicBezTo>
                      <a:pt x="59" y="312"/>
                      <a:pt x="1" y="409"/>
                      <a:pt x="1" y="526"/>
                    </a:cubicBezTo>
                    <a:cubicBezTo>
                      <a:pt x="1" y="681"/>
                      <a:pt x="98" y="818"/>
                      <a:pt x="273" y="915"/>
                    </a:cubicBezTo>
                    <a:cubicBezTo>
                      <a:pt x="448" y="1012"/>
                      <a:pt x="643" y="1071"/>
                      <a:pt x="837" y="1071"/>
                    </a:cubicBezTo>
                    <a:cubicBezTo>
                      <a:pt x="1032" y="1071"/>
                      <a:pt x="1246" y="1012"/>
                      <a:pt x="1382" y="915"/>
                    </a:cubicBezTo>
                    <a:cubicBezTo>
                      <a:pt x="1557" y="818"/>
                      <a:pt x="1654" y="681"/>
                      <a:pt x="1654" y="526"/>
                    </a:cubicBezTo>
                    <a:cubicBezTo>
                      <a:pt x="1654" y="390"/>
                      <a:pt x="1557" y="234"/>
                      <a:pt x="1382" y="137"/>
                    </a:cubicBezTo>
                    <a:cubicBezTo>
                      <a:pt x="1227" y="44"/>
                      <a:pt x="1033" y="0"/>
                      <a:pt x="8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1"/>
              <p:cNvSpPr/>
              <p:nvPr/>
            </p:nvSpPr>
            <p:spPr>
              <a:xfrm>
                <a:off x="1149025" y="22485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187" y="730"/>
                    </a:moveTo>
                    <a:cubicBezTo>
                      <a:pt x="1187" y="730"/>
                      <a:pt x="1182" y="730"/>
                      <a:pt x="1177" y="735"/>
                    </a:cubicBezTo>
                    <a:lnTo>
                      <a:pt x="1177" y="735"/>
                    </a:lnTo>
                    <a:cubicBezTo>
                      <a:pt x="1180" y="734"/>
                      <a:pt x="1184" y="732"/>
                      <a:pt x="1187" y="730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73" y="924"/>
                    </a:cubicBezTo>
                    <a:cubicBezTo>
                      <a:pt x="428" y="1022"/>
                      <a:pt x="623" y="1080"/>
                      <a:pt x="818" y="1080"/>
                    </a:cubicBezTo>
                    <a:cubicBezTo>
                      <a:pt x="993" y="1080"/>
                      <a:pt x="1129" y="1061"/>
                      <a:pt x="1284" y="983"/>
                    </a:cubicBezTo>
                    <a:lnTo>
                      <a:pt x="1246" y="963"/>
                    </a:lnTo>
                    <a:cubicBezTo>
                      <a:pt x="1168" y="886"/>
                      <a:pt x="1148" y="808"/>
                      <a:pt x="1168" y="769"/>
                    </a:cubicBezTo>
                    <a:cubicBezTo>
                      <a:pt x="1168" y="750"/>
                      <a:pt x="1172" y="740"/>
                      <a:pt x="1177" y="735"/>
                    </a:cubicBezTo>
                    <a:lnTo>
                      <a:pt x="1177" y="735"/>
                    </a:lnTo>
                    <a:cubicBezTo>
                      <a:pt x="1067" y="792"/>
                      <a:pt x="940" y="816"/>
                      <a:pt x="812" y="816"/>
                    </a:cubicBezTo>
                    <a:cubicBezTo>
                      <a:pt x="647" y="816"/>
                      <a:pt x="480" y="775"/>
                      <a:pt x="351" y="710"/>
                    </a:cubicBezTo>
                    <a:cubicBezTo>
                      <a:pt x="253" y="672"/>
                      <a:pt x="214" y="594"/>
                      <a:pt x="214" y="516"/>
                    </a:cubicBezTo>
                    <a:cubicBezTo>
                      <a:pt x="214" y="438"/>
                      <a:pt x="273" y="399"/>
                      <a:pt x="351" y="321"/>
                    </a:cubicBezTo>
                    <a:cubicBezTo>
                      <a:pt x="487" y="244"/>
                      <a:pt x="642" y="224"/>
                      <a:pt x="798" y="224"/>
                    </a:cubicBezTo>
                    <a:cubicBezTo>
                      <a:pt x="973" y="224"/>
                      <a:pt x="1109" y="244"/>
                      <a:pt x="1226" y="321"/>
                    </a:cubicBezTo>
                    <a:cubicBezTo>
                      <a:pt x="1323" y="360"/>
                      <a:pt x="1382" y="438"/>
                      <a:pt x="1382" y="516"/>
                    </a:cubicBezTo>
                    <a:cubicBezTo>
                      <a:pt x="1382" y="594"/>
                      <a:pt x="1323" y="633"/>
                      <a:pt x="1226" y="710"/>
                    </a:cubicBezTo>
                    <a:cubicBezTo>
                      <a:pt x="1265" y="710"/>
                      <a:pt x="1304" y="710"/>
                      <a:pt x="1323" y="730"/>
                    </a:cubicBezTo>
                    <a:lnTo>
                      <a:pt x="1498" y="827"/>
                    </a:lnTo>
                    <a:cubicBezTo>
                      <a:pt x="1596" y="730"/>
                      <a:pt x="1654" y="633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1"/>
              <p:cNvSpPr/>
              <p:nvPr/>
            </p:nvSpPr>
            <p:spPr>
              <a:xfrm>
                <a:off x="1430625" y="2410200"/>
                <a:ext cx="413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4" extrusionOk="0">
                    <a:moveTo>
                      <a:pt x="818" y="256"/>
                    </a:moveTo>
                    <a:cubicBezTo>
                      <a:pt x="993" y="256"/>
                      <a:pt x="1129" y="275"/>
                      <a:pt x="1265" y="353"/>
                    </a:cubicBezTo>
                    <a:cubicBezTo>
                      <a:pt x="1363" y="392"/>
                      <a:pt x="1402" y="470"/>
                      <a:pt x="1402" y="548"/>
                    </a:cubicBezTo>
                    <a:cubicBezTo>
                      <a:pt x="1402" y="626"/>
                      <a:pt x="1363" y="665"/>
                      <a:pt x="1265" y="742"/>
                    </a:cubicBezTo>
                    <a:cubicBezTo>
                      <a:pt x="1139" y="810"/>
                      <a:pt x="974" y="845"/>
                      <a:pt x="813" y="845"/>
                    </a:cubicBezTo>
                    <a:cubicBezTo>
                      <a:pt x="653" y="845"/>
                      <a:pt x="497" y="810"/>
                      <a:pt x="390" y="742"/>
                    </a:cubicBezTo>
                    <a:cubicBezTo>
                      <a:pt x="293" y="684"/>
                      <a:pt x="234" y="626"/>
                      <a:pt x="234" y="548"/>
                    </a:cubicBezTo>
                    <a:cubicBezTo>
                      <a:pt x="234" y="470"/>
                      <a:pt x="293" y="431"/>
                      <a:pt x="390" y="353"/>
                    </a:cubicBezTo>
                    <a:cubicBezTo>
                      <a:pt x="487" y="295"/>
                      <a:pt x="643" y="256"/>
                      <a:pt x="818" y="256"/>
                    </a:cubicBezTo>
                    <a:close/>
                    <a:moveTo>
                      <a:pt x="818" y="1"/>
                    </a:moveTo>
                    <a:cubicBezTo>
                      <a:pt x="630" y="1"/>
                      <a:pt x="443" y="35"/>
                      <a:pt x="293" y="100"/>
                    </a:cubicBezTo>
                    <a:lnTo>
                      <a:pt x="332" y="120"/>
                    </a:lnTo>
                    <a:cubicBezTo>
                      <a:pt x="370" y="178"/>
                      <a:pt x="409" y="275"/>
                      <a:pt x="351" y="334"/>
                    </a:cubicBezTo>
                    <a:cubicBezTo>
                      <a:pt x="332" y="373"/>
                      <a:pt x="273" y="373"/>
                      <a:pt x="254" y="373"/>
                    </a:cubicBezTo>
                    <a:cubicBezTo>
                      <a:pt x="234" y="373"/>
                      <a:pt x="215" y="373"/>
                      <a:pt x="215" y="353"/>
                    </a:cubicBezTo>
                    <a:lnTo>
                      <a:pt x="98" y="275"/>
                    </a:lnTo>
                    <a:cubicBezTo>
                      <a:pt x="40" y="353"/>
                      <a:pt x="1" y="431"/>
                      <a:pt x="1" y="528"/>
                    </a:cubicBezTo>
                    <a:cubicBezTo>
                      <a:pt x="1" y="665"/>
                      <a:pt x="98" y="820"/>
                      <a:pt x="254" y="918"/>
                    </a:cubicBezTo>
                    <a:cubicBezTo>
                      <a:pt x="429" y="1015"/>
                      <a:pt x="623" y="1054"/>
                      <a:pt x="818" y="1054"/>
                    </a:cubicBezTo>
                    <a:cubicBezTo>
                      <a:pt x="1012" y="1054"/>
                      <a:pt x="1226" y="1015"/>
                      <a:pt x="1382" y="918"/>
                    </a:cubicBezTo>
                    <a:cubicBezTo>
                      <a:pt x="1557" y="820"/>
                      <a:pt x="1654" y="665"/>
                      <a:pt x="1654" y="528"/>
                    </a:cubicBezTo>
                    <a:cubicBezTo>
                      <a:pt x="1654" y="373"/>
                      <a:pt x="1557" y="237"/>
                      <a:pt x="1382" y="120"/>
                    </a:cubicBezTo>
                    <a:cubicBezTo>
                      <a:pt x="1221" y="39"/>
                      <a:pt x="1019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1"/>
              <p:cNvSpPr/>
              <p:nvPr/>
            </p:nvSpPr>
            <p:spPr>
              <a:xfrm>
                <a:off x="1353775" y="2411300"/>
                <a:ext cx="413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9" extrusionOk="0">
                    <a:moveTo>
                      <a:pt x="799" y="251"/>
                    </a:moveTo>
                    <a:cubicBezTo>
                      <a:pt x="974" y="251"/>
                      <a:pt x="1129" y="290"/>
                      <a:pt x="1246" y="348"/>
                    </a:cubicBezTo>
                    <a:cubicBezTo>
                      <a:pt x="1343" y="407"/>
                      <a:pt x="1382" y="484"/>
                      <a:pt x="1382" y="543"/>
                    </a:cubicBezTo>
                    <a:cubicBezTo>
                      <a:pt x="1382" y="621"/>
                      <a:pt x="1343" y="679"/>
                      <a:pt x="1246" y="737"/>
                    </a:cubicBezTo>
                    <a:cubicBezTo>
                      <a:pt x="1120" y="815"/>
                      <a:pt x="954" y="854"/>
                      <a:pt x="794" y="854"/>
                    </a:cubicBezTo>
                    <a:cubicBezTo>
                      <a:pt x="633" y="854"/>
                      <a:pt x="478" y="815"/>
                      <a:pt x="371" y="737"/>
                    </a:cubicBezTo>
                    <a:cubicBezTo>
                      <a:pt x="273" y="698"/>
                      <a:pt x="215" y="621"/>
                      <a:pt x="215" y="543"/>
                    </a:cubicBezTo>
                    <a:cubicBezTo>
                      <a:pt x="215" y="484"/>
                      <a:pt x="273" y="426"/>
                      <a:pt x="371" y="348"/>
                    </a:cubicBezTo>
                    <a:cubicBezTo>
                      <a:pt x="487" y="309"/>
                      <a:pt x="643" y="251"/>
                      <a:pt x="799" y="251"/>
                    </a:cubicBezTo>
                    <a:close/>
                    <a:moveTo>
                      <a:pt x="845" y="0"/>
                    </a:moveTo>
                    <a:cubicBezTo>
                      <a:pt x="661" y="0"/>
                      <a:pt x="473" y="39"/>
                      <a:pt x="312" y="115"/>
                    </a:cubicBezTo>
                    <a:cubicBezTo>
                      <a:pt x="371" y="154"/>
                      <a:pt x="390" y="231"/>
                      <a:pt x="371" y="290"/>
                    </a:cubicBezTo>
                    <a:cubicBezTo>
                      <a:pt x="351" y="329"/>
                      <a:pt x="293" y="329"/>
                      <a:pt x="273" y="329"/>
                    </a:cubicBezTo>
                    <a:cubicBezTo>
                      <a:pt x="254" y="329"/>
                      <a:pt x="215" y="329"/>
                      <a:pt x="215" y="309"/>
                    </a:cubicBezTo>
                    <a:lnTo>
                      <a:pt x="118" y="251"/>
                    </a:lnTo>
                    <a:cubicBezTo>
                      <a:pt x="40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29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5" y="679"/>
                      <a:pt x="1655" y="523"/>
                    </a:cubicBezTo>
                    <a:cubicBezTo>
                      <a:pt x="1655" y="387"/>
                      <a:pt x="1557" y="231"/>
                      <a:pt x="1382" y="134"/>
                    </a:cubicBezTo>
                    <a:cubicBezTo>
                      <a:pt x="1232" y="44"/>
                      <a:pt x="1041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1"/>
              <p:cNvSpPr/>
              <p:nvPr/>
            </p:nvSpPr>
            <p:spPr>
              <a:xfrm>
                <a:off x="1357675" y="248855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798" y="254"/>
                    </a:moveTo>
                    <a:cubicBezTo>
                      <a:pt x="973" y="254"/>
                      <a:pt x="1110" y="274"/>
                      <a:pt x="1226" y="352"/>
                    </a:cubicBezTo>
                    <a:cubicBezTo>
                      <a:pt x="1324" y="390"/>
                      <a:pt x="1382" y="468"/>
                      <a:pt x="1382" y="546"/>
                    </a:cubicBezTo>
                    <a:cubicBezTo>
                      <a:pt x="1382" y="624"/>
                      <a:pt x="1324" y="663"/>
                      <a:pt x="1226" y="741"/>
                    </a:cubicBezTo>
                    <a:cubicBezTo>
                      <a:pt x="1110" y="818"/>
                      <a:pt x="949" y="857"/>
                      <a:pt x="789" y="857"/>
                    </a:cubicBezTo>
                    <a:cubicBezTo>
                      <a:pt x="628" y="857"/>
                      <a:pt x="467" y="818"/>
                      <a:pt x="351" y="741"/>
                    </a:cubicBezTo>
                    <a:cubicBezTo>
                      <a:pt x="253" y="702"/>
                      <a:pt x="215" y="624"/>
                      <a:pt x="215" y="546"/>
                    </a:cubicBezTo>
                    <a:cubicBezTo>
                      <a:pt x="215" y="468"/>
                      <a:pt x="253" y="429"/>
                      <a:pt x="351" y="352"/>
                    </a:cubicBezTo>
                    <a:cubicBezTo>
                      <a:pt x="487" y="313"/>
                      <a:pt x="623" y="254"/>
                      <a:pt x="798" y="254"/>
                    </a:cubicBezTo>
                    <a:close/>
                    <a:moveTo>
                      <a:pt x="818" y="1"/>
                    </a:moveTo>
                    <a:cubicBezTo>
                      <a:pt x="638" y="1"/>
                      <a:pt x="458" y="35"/>
                      <a:pt x="312" y="99"/>
                    </a:cubicBezTo>
                    <a:lnTo>
                      <a:pt x="331" y="138"/>
                    </a:lnTo>
                    <a:cubicBezTo>
                      <a:pt x="370" y="176"/>
                      <a:pt x="409" y="254"/>
                      <a:pt x="370" y="313"/>
                    </a:cubicBezTo>
                    <a:cubicBezTo>
                      <a:pt x="351" y="352"/>
                      <a:pt x="312" y="352"/>
                      <a:pt x="273" y="352"/>
                    </a:cubicBezTo>
                    <a:cubicBezTo>
                      <a:pt x="253" y="352"/>
                      <a:pt x="234" y="352"/>
                      <a:pt x="234" y="332"/>
                    </a:cubicBezTo>
                    <a:lnTo>
                      <a:pt x="117" y="254"/>
                    </a:lnTo>
                    <a:cubicBezTo>
                      <a:pt x="39" y="332"/>
                      <a:pt x="1" y="429"/>
                      <a:pt x="1" y="527"/>
                    </a:cubicBezTo>
                    <a:cubicBezTo>
                      <a:pt x="1" y="663"/>
                      <a:pt x="98" y="818"/>
                      <a:pt x="253" y="916"/>
                    </a:cubicBezTo>
                    <a:cubicBezTo>
                      <a:pt x="429" y="1013"/>
                      <a:pt x="623" y="1052"/>
                      <a:pt x="818" y="1052"/>
                    </a:cubicBezTo>
                    <a:cubicBezTo>
                      <a:pt x="1012" y="1052"/>
                      <a:pt x="1226" y="1013"/>
                      <a:pt x="1382" y="916"/>
                    </a:cubicBezTo>
                    <a:cubicBezTo>
                      <a:pt x="1557" y="818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382" y="138"/>
                    </a:cubicBezTo>
                    <a:cubicBezTo>
                      <a:pt x="1227" y="45"/>
                      <a:pt x="1022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1"/>
              <p:cNvSpPr/>
              <p:nvPr/>
            </p:nvSpPr>
            <p:spPr>
              <a:xfrm>
                <a:off x="1177725" y="2309350"/>
                <a:ext cx="4135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0" extrusionOk="0">
                    <a:moveTo>
                      <a:pt x="798" y="243"/>
                    </a:moveTo>
                    <a:cubicBezTo>
                      <a:pt x="973" y="243"/>
                      <a:pt x="1109" y="282"/>
                      <a:pt x="1226" y="341"/>
                    </a:cubicBezTo>
                    <a:cubicBezTo>
                      <a:pt x="1323" y="399"/>
                      <a:pt x="1382" y="477"/>
                      <a:pt x="1382" y="535"/>
                    </a:cubicBezTo>
                    <a:cubicBezTo>
                      <a:pt x="1382" y="613"/>
                      <a:pt x="1323" y="671"/>
                      <a:pt x="1226" y="730"/>
                    </a:cubicBezTo>
                    <a:cubicBezTo>
                      <a:pt x="1119" y="808"/>
                      <a:pt x="963" y="846"/>
                      <a:pt x="803" y="846"/>
                    </a:cubicBezTo>
                    <a:cubicBezTo>
                      <a:pt x="642" y="846"/>
                      <a:pt x="477" y="808"/>
                      <a:pt x="350" y="730"/>
                    </a:cubicBezTo>
                    <a:cubicBezTo>
                      <a:pt x="253" y="691"/>
                      <a:pt x="214" y="613"/>
                      <a:pt x="214" y="535"/>
                    </a:cubicBezTo>
                    <a:cubicBezTo>
                      <a:pt x="214" y="477"/>
                      <a:pt x="253" y="418"/>
                      <a:pt x="350" y="341"/>
                    </a:cubicBezTo>
                    <a:cubicBezTo>
                      <a:pt x="487" y="263"/>
                      <a:pt x="642" y="243"/>
                      <a:pt x="798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53" y="924"/>
                    </a:cubicBezTo>
                    <a:cubicBezTo>
                      <a:pt x="428" y="1022"/>
                      <a:pt x="623" y="1080"/>
                      <a:pt x="817" y="1080"/>
                    </a:cubicBezTo>
                    <a:cubicBezTo>
                      <a:pt x="992" y="1080"/>
                      <a:pt x="1187" y="1022"/>
                      <a:pt x="1323" y="983"/>
                    </a:cubicBezTo>
                    <a:lnTo>
                      <a:pt x="1284" y="963"/>
                    </a:lnTo>
                    <a:cubicBezTo>
                      <a:pt x="1187" y="924"/>
                      <a:pt x="1187" y="866"/>
                      <a:pt x="1206" y="788"/>
                    </a:cubicBezTo>
                    <a:cubicBezTo>
                      <a:pt x="1221" y="744"/>
                      <a:pt x="1268" y="722"/>
                      <a:pt x="1324" y="722"/>
                    </a:cubicBezTo>
                    <a:cubicBezTo>
                      <a:pt x="1343" y="722"/>
                      <a:pt x="1362" y="725"/>
                      <a:pt x="1382" y="730"/>
                    </a:cubicBezTo>
                    <a:lnTo>
                      <a:pt x="1518" y="808"/>
                    </a:lnTo>
                    <a:cubicBezTo>
                      <a:pt x="1596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6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>
                <a:off x="1320225" y="2208150"/>
                <a:ext cx="525300" cy="130650"/>
              </a:xfrm>
              <a:custGeom>
                <a:avLst/>
                <a:gdLst/>
                <a:ahLst/>
                <a:cxnLst/>
                <a:rect l="l" t="t" r="r" b="b"/>
                <a:pathLst>
                  <a:path w="21012" h="5226" extrusionOk="0">
                    <a:moveTo>
                      <a:pt x="127" y="0"/>
                    </a:moveTo>
                    <a:cubicBezTo>
                      <a:pt x="91" y="0"/>
                      <a:pt x="52" y="18"/>
                      <a:pt x="39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273" y="323"/>
                    </a:lnTo>
                    <a:lnTo>
                      <a:pt x="8716" y="5206"/>
                    </a:lnTo>
                    <a:cubicBezTo>
                      <a:pt x="8736" y="5206"/>
                      <a:pt x="8755" y="5225"/>
                      <a:pt x="8755" y="5225"/>
                    </a:cubicBezTo>
                    <a:lnTo>
                      <a:pt x="20895" y="5225"/>
                    </a:lnTo>
                    <a:cubicBezTo>
                      <a:pt x="20973" y="5225"/>
                      <a:pt x="21012" y="5167"/>
                      <a:pt x="21012" y="5108"/>
                    </a:cubicBezTo>
                    <a:cubicBezTo>
                      <a:pt x="21012" y="5031"/>
                      <a:pt x="20973" y="4972"/>
                      <a:pt x="20895" y="4972"/>
                    </a:cubicBezTo>
                    <a:lnTo>
                      <a:pt x="8794" y="4972"/>
                    </a:lnTo>
                    <a:lnTo>
                      <a:pt x="487" y="186"/>
                    </a:lnTo>
                    <a:lnTo>
                      <a:pt x="176" y="11"/>
                    </a:lnTo>
                    <a:cubicBezTo>
                      <a:pt x="163" y="5"/>
                      <a:pt x="145" y="0"/>
                      <a:pt x="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1177725" y="2265800"/>
                <a:ext cx="26170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10468" h="6149" extrusionOk="0">
                    <a:moveTo>
                      <a:pt x="98" y="1"/>
                    </a:moveTo>
                    <a:cubicBezTo>
                      <a:pt x="59" y="1"/>
                      <a:pt x="59" y="1"/>
                      <a:pt x="39" y="20"/>
                    </a:cubicBezTo>
                    <a:cubicBezTo>
                      <a:pt x="20" y="20"/>
                      <a:pt x="20" y="40"/>
                      <a:pt x="20" y="40"/>
                    </a:cubicBezTo>
                    <a:cubicBezTo>
                      <a:pt x="0" y="98"/>
                      <a:pt x="0" y="176"/>
                      <a:pt x="59" y="215"/>
                    </a:cubicBezTo>
                    <a:lnTo>
                      <a:pt x="117" y="234"/>
                    </a:lnTo>
                    <a:lnTo>
                      <a:pt x="3171" y="2024"/>
                    </a:lnTo>
                    <a:cubicBezTo>
                      <a:pt x="3171" y="1946"/>
                      <a:pt x="3230" y="1888"/>
                      <a:pt x="3308" y="1888"/>
                    </a:cubicBezTo>
                    <a:cubicBezTo>
                      <a:pt x="3366" y="1888"/>
                      <a:pt x="3424" y="1946"/>
                      <a:pt x="3424" y="2024"/>
                    </a:cubicBezTo>
                    <a:lnTo>
                      <a:pt x="3424" y="2160"/>
                    </a:lnTo>
                    <a:lnTo>
                      <a:pt x="10175" y="6051"/>
                    </a:lnTo>
                    <a:lnTo>
                      <a:pt x="10311" y="6129"/>
                    </a:lnTo>
                    <a:cubicBezTo>
                      <a:pt x="10331" y="6129"/>
                      <a:pt x="10350" y="6149"/>
                      <a:pt x="10350" y="6149"/>
                    </a:cubicBezTo>
                    <a:cubicBezTo>
                      <a:pt x="10389" y="6149"/>
                      <a:pt x="10428" y="6129"/>
                      <a:pt x="10448" y="6110"/>
                    </a:cubicBezTo>
                    <a:cubicBezTo>
                      <a:pt x="10467" y="6051"/>
                      <a:pt x="10467" y="5974"/>
                      <a:pt x="10409" y="5935"/>
                    </a:cubicBezTo>
                    <a:lnTo>
                      <a:pt x="10350" y="5915"/>
                    </a:lnTo>
                    <a:lnTo>
                      <a:pt x="9008" y="5137"/>
                    </a:lnTo>
                    <a:lnTo>
                      <a:pt x="9008" y="5157"/>
                    </a:lnTo>
                    <a:cubicBezTo>
                      <a:pt x="9066" y="5234"/>
                      <a:pt x="8988" y="5273"/>
                      <a:pt x="8950" y="5273"/>
                    </a:cubicBezTo>
                    <a:cubicBezTo>
                      <a:pt x="8872" y="5273"/>
                      <a:pt x="8813" y="5234"/>
                      <a:pt x="8813" y="5157"/>
                    </a:cubicBezTo>
                    <a:lnTo>
                      <a:pt x="8813" y="4981"/>
                    </a:lnTo>
                    <a:lnTo>
                      <a:pt x="6420" y="3600"/>
                    </a:lnTo>
                    <a:lnTo>
                      <a:pt x="6420" y="3620"/>
                    </a:lnTo>
                    <a:cubicBezTo>
                      <a:pt x="6420" y="3697"/>
                      <a:pt x="6362" y="3736"/>
                      <a:pt x="6284" y="3736"/>
                    </a:cubicBezTo>
                    <a:cubicBezTo>
                      <a:pt x="6226" y="3736"/>
                      <a:pt x="6167" y="3697"/>
                      <a:pt x="6167" y="3620"/>
                    </a:cubicBezTo>
                    <a:lnTo>
                      <a:pt x="6167" y="3445"/>
                    </a:lnTo>
                    <a:lnTo>
                      <a:pt x="350" y="118"/>
                    </a:lnTo>
                    <a:lnTo>
                      <a:pt x="195" y="20"/>
                    </a:lnTo>
                    <a:cubicBezTo>
                      <a:pt x="156" y="1"/>
                      <a:pt x="136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>
                <a:off x="1262825" y="2358225"/>
                <a:ext cx="9975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472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3717" y="2413"/>
                    </a:lnTo>
                    <a:lnTo>
                      <a:pt x="3814" y="2452"/>
                    </a:lnTo>
                    <a:cubicBezTo>
                      <a:pt x="3833" y="2452"/>
                      <a:pt x="3853" y="2471"/>
                      <a:pt x="3853" y="2471"/>
                    </a:cubicBezTo>
                    <a:cubicBezTo>
                      <a:pt x="3911" y="2471"/>
                      <a:pt x="3931" y="2452"/>
                      <a:pt x="3950" y="2432"/>
                    </a:cubicBezTo>
                    <a:cubicBezTo>
                      <a:pt x="3989" y="2374"/>
                      <a:pt x="3989" y="2316"/>
                      <a:pt x="3911" y="22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>
                <a:off x="1207375" y="2327925"/>
                <a:ext cx="506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349" extrusionOk="0">
                    <a:moveTo>
                      <a:pt x="123" y="0"/>
                    </a:moveTo>
                    <a:cubicBezTo>
                      <a:pt x="89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18" y="259"/>
                    </a:lnTo>
                    <a:lnTo>
                      <a:pt x="2024" y="1349"/>
                    </a:lnTo>
                    <a:lnTo>
                      <a:pt x="2024" y="1057"/>
                    </a:lnTo>
                    <a:lnTo>
                      <a:pt x="332" y="84"/>
                    </a:lnTo>
                    <a:lnTo>
                      <a:pt x="196" y="26"/>
                    </a:lnTo>
                    <a:cubicBezTo>
                      <a:pt x="171" y="10"/>
                      <a:pt x="147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1331900" y="2273100"/>
                <a:ext cx="63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45" extrusionOk="0">
                    <a:moveTo>
                      <a:pt x="117" y="1"/>
                    </a:moveTo>
                    <a:cubicBezTo>
                      <a:pt x="59" y="1"/>
                      <a:pt x="0" y="40"/>
                      <a:pt x="0" y="118"/>
                    </a:cubicBezTo>
                    <a:lnTo>
                      <a:pt x="0" y="17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05"/>
                      <a:pt x="59" y="3444"/>
                      <a:pt x="117" y="3444"/>
                    </a:cubicBezTo>
                    <a:cubicBezTo>
                      <a:pt x="195" y="3444"/>
                      <a:pt x="253" y="3405"/>
                      <a:pt x="253" y="3328"/>
                    </a:cubicBezTo>
                    <a:lnTo>
                      <a:pt x="253" y="3308"/>
                    </a:lnTo>
                    <a:lnTo>
                      <a:pt x="253" y="293"/>
                    </a:lnTo>
                    <a:lnTo>
                      <a:pt x="253" y="118"/>
                    </a:lnTo>
                    <a:cubicBezTo>
                      <a:pt x="253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>
                <a:off x="1398050" y="2311525"/>
                <a:ext cx="6350" cy="866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64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15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25"/>
                      <a:pt x="59" y="3464"/>
                      <a:pt x="137" y="3464"/>
                    </a:cubicBezTo>
                    <a:cubicBezTo>
                      <a:pt x="195" y="3464"/>
                      <a:pt x="253" y="3425"/>
                      <a:pt x="253" y="3347"/>
                    </a:cubicBezTo>
                    <a:lnTo>
                      <a:pt x="253" y="3328"/>
                    </a:lnTo>
                    <a:lnTo>
                      <a:pt x="253" y="312"/>
                    </a:lnTo>
                    <a:lnTo>
                      <a:pt x="253" y="137"/>
                    </a:lnTo>
                    <a:cubicBezTo>
                      <a:pt x="253" y="40"/>
                      <a:pt x="17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>
                <a:off x="1257000" y="2313975"/>
                <a:ext cx="109450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7393" extrusionOk="0">
                    <a:moveTo>
                      <a:pt x="137" y="0"/>
                    </a:moveTo>
                    <a:cubicBezTo>
                      <a:pt x="59" y="0"/>
                      <a:pt x="0" y="39"/>
                      <a:pt x="0" y="117"/>
                    </a:cubicBezTo>
                    <a:lnTo>
                      <a:pt x="0" y="1615"/>
                    </a:lnTo>
                    <a:lnTo>
                      <a:pt x="0" y="1907"/>
                    </a:lnTo>
                    <a:lnTo>
                      <a:pt x="0" y="4864"/>
                    </a:lnTo>
                    <a:cubicBezTo>
                      <a:pt x="0" y="4903"/>
                      <a:pt x="20" y="4922"/>
                      <a:pt x="59" y="4942"/>
                    </a:cubicBezTo>
                    <a:lnTo>
                      <a:pt x="4086" y="7296"/>
                    </a:lnTo>
                    <a:lnTo>
                      <a:pt x="4203" y="7354"/>
                    </a:lnTo>
                    <a:cubicBezTo>
                      <a:pt x="4242" y="7354"/>
                      <a:pt x="4261" y="7393"/>
                      <a:pt x="4261" y="7393"/>
                    </a:cubicBezTo>
                    <a:cubicBezTo>
                      <a:pt x="4300" y="7393"/>
                      <a:pt x="4339" y="7354"/>
                      <a:pt x="4358" y="7335"/>
                    </a:cubicBezTo>
                    <a:cubicBezTo>
                      <a:pt x="4378" y="7296"/>
                      <a:pt x="4378" y="7218"/>
                      <a:pt x="4300" y="7159"/>
                    </a:cubicBezTo>
                    <a:lnTo>
                      <a:pt x="4280" y="7140"/>
                    </a:lnTo>
                    <a:lnTo>
                      <a:pt x="234" y="4786"/>
                    </a:lnTo>
                    <a:lnTo>
                      <a:pt x="234" y="2062"/>
                    </a:lnTo>
                    <a:lnTo>
                      <a:pt x="234" y="1770"/>
                    </a:lnTo>
                    <a:lnTo>
                      <a:pt x="234" y="253"/>
                    </a:lnTo>
                    <a:lnTo>
                      <a:pt x="234" y="117"/>
                    </a:lnTo>
                    <a:cubicBezTo>
                      <a:pt x="253" y="39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1774025" y="2543350"/>
                <a:ext cx="3162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611" extrusionOk="0">
                    <a:moveTo>
                      <a:pt x="1125" y="0"/>
                    </a:moveTo>
                    <a:cubicBezTo>
                      <a:pt x="1108" y="0"/>
                      <a:pt x="1090" y="3"/>
                      <a:pt x="1070" y="8"/>
                    </a:cubicBezTo>
                    <a:lnTo>
                      <a:pt x="914" y="86"/>
                    </a:lnTo>
                    <a:lnTo>
                      <a:pt x="0" y="611"/>
                    </a:lnTo>
                    <a:lnTo>
                      <a:pt x="486" y="611"/>
                    </a:lnTo>
                    <a:lnTo>
                      <a:pt x="1187" y="222"/>
                    </a:lnTo>
                    <a:cubicBezTo>
                      <a:pt x="1245" y="202"/>
                      <a:pt x="1265" y="125"/>
                      <a:pt x="1245" y="66"/>
                    </a:cubicBezTo>
                    <a:cubicBezTo>
                      <a:pt x="1216" y="22"/>
                      <a:pt x="1176" y="0"/>
                      <a:pt x="1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>
                <a:off x="1108175" y="627225"/>
                <a:ext cx="163450" cy="93400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3736" extrusionOk="0">
                    <a:moveTo>
                      <a:pt x="3152" y="0"/>
                    </a:moveTo>
                    <a:lnTo>
                      <a:pt x="2607" y="311"/>
                    </a:lnTo>
                    <a:lnTo>
                      <a:pt x="3988" y="1109"/>
                    </a:lnTo>
                    <a:cubicBezTo>
                      <a:pt x="4027" y="1148"/>
                      <a:pt x="4066" y="1206"/>
                      <a:pt x="4027" y="1284"/>
                    </a:cubicBezTo>
                    <a:cubicBezTo>
                      <a:pt x="4008" y="1342"/>
                      <a:pt x="3969" y="1342"/>
                      <a:pt x="3930" y="1342"/>
                    </a:cubicBezTo>
                    <a:cubicBezTo>
                      <a:pt x="3911" y="1342"/>
                      <a:pt x="3891" y="1342"/>
                      <a:pt x="3891" y="1304"/>
                    </a:cubicBezTo>
                    <a:lnTo>
                      <a:pt x="2374" y="428"/>
                    </a:lnTo>
                    <a:lnTo>
                      <a:pt x="895" y="1284"/>
                    </a:lnTo>
                    <a:lnTo>
                      <a:pt x="662" y="1440"/>
                    </a:lnTo>
                    <a:lnTo>
                      <a:pt x="0" y="1829"/>
                    </a:lnTo>
                    <a:lnTo>
                      <a:pt x="2335" y="3152"/>
                    </a:lnTo>
                    <a:lnTo>
                      <a:pt x="2568" y="3307"/>
                    </a:lnTo>
                    <a:lnTo>
                      <a:pt x="3346" y="3735"/>
                    </a:lnTo>
                    <a:lnTo>
                      <a:pt x="4222" y="3230"/>
                    </a:lnTo>
                    <a:lnTo>
                      <a:pt x="4475" y="3093"/>
                    </a:lnTo>
                    <a:lnTo>
                      <a:pt x="6537" y="1887"/>
                    </a:lnTo>
                    <a:lnTo>
                      <a:pt x="6031" y="1595"/>
                    </a:lnTo>
                    <a:lnTo>
                      <a:pt x="4942" y="2237"/>
                    </a:lnTo>
                    <a:lnTo>
                      <a:pt x="4767" y="2237"/>
                    </a:lnTo>
                    <a:cubicBezTo>
                      <a:pt x="4728" y="2237"/>
                      <a:pt x="4689" y="2218"/>
                      <a:pt x="4669" y="2198"/>
                    </a:cubicBezTo>
                    <a:cubicBezTo>
                      <a:pt x="4650" y="2140"/>
                      <a:pt x="4650" y="2062"/>
                      <a:pt x="4728" y="2023"/>
                    </a:cubicBezTo>
                    <a:lnTo>
                      <a:pt x="5700" y="1459"/>
                    </a:lnTo>
                    <a:lnTo>
                      <a:pt x="4922" y="992"/>
                    </a:lnTo>
                    <a:lnTo>
                      <a:pt x="4280" y="1362"/>
                    </a:lnTo>
                    <a:cubicBezTo>
                      <a:pt x="4261" y="1362"/>
                      <a:pt x="4241" y="1381"/>
                      <a:pt x="4241" y="1381"/>
                    </a:cubicBezTo>
                    <a:cubicBezTo>
                      <a:pt x="4183" y="1381"/>
                      <a:pt x="4164" y="1362"/>
                      <a:pt x="4144" y="1342"/>
                    </a:cubicBezTo>
                    <a:cubicBezTo>
                      <a:pt x="4105" y="1284"/>
                      <a:pt x="4105" y="1206"/>
                      <a:pt x="4183" y="1167"/>
                    </a:cubicBezTo>
                    <a:lnTo>
                      <a:pt x="4689" y="875"/>
                    </a:lnTo>
                    <a:lnTo>
                      <a:pt x="3969" y="467"/>
                    </a:lnTo>
                    <a:lnTo>
                      <a:pt x="3658" y="623"/>
                    </a:lnTo>
                    <a:cubicBezTo>
                      <a:pt x="3619" y="623"/>
                      <a:pt x="3599" y="661"/>
                      <a:pt x="3599" y="661"/>
                    </a:cubicBezTo>
                    <a:cubicBezTo>
                      <a:pt x="3541" y="661"/>
                      <a:pt x="3522" y="623"/>
                      <a:pt x="3502" y="603"/>
                    </a:cubicBezTo>
                    <a:cubicBezTo>
                      <a:pt x="3483" y="564"/>
                      <a:pt x="3483" y="486"/>
                      <a:pt x="3541" y="428"/>
                    </a:cubicBezTo>
                    <a:lnTo>
                      <a:pt x="3736" y="331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1224400" y="462325"/>
                <a:ext cx="38280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8834" extrusionOk="0">
                    <a:moveTo>
                      <a:pt x="14981" y="1"/>
                    </a:moveTo>
                    <a:lnTo>
                      <a:pt x="1051" y="8036"/>
                    </a:lnTo>
                    <a:lnTo>
                      <a:pt x="79" y="8619"/>
                    </a:lnTo>
                    <a:cubicBezTo>
                      <a:pt x="20" y="8639"/>
                      <a:pt x="1" y="8717"/>
                      <a:pt x="20" y="8794"/>
                    </a:cubicBezTo>
                    <a:cubicBezTo>
                      <a:pt x="40" y="8833"/>
                      <a:pt x="98" y="8833"/>
                      <a:pt x="118" y="8833"/>
                    </a:cubicBezTo>
                    <a:cubicBezTo>
                      <a:pt x="137" y="8833"/>
                      <a:pt x="176" y="8833"/>
                      <a:pt x="176" y="8814"/>
                    </a:cubicBezTo>
                    <a:lnTo>
                      <a:pt x="1265" y="8172"/>
                    </a:lnTo>
                    <a:lnTo>
                      <a:pt x="5234" y="5896"/>
                    </a:lnTo>
                    <a:cubicBezTo>
                      <a:pt x="5176" y="5896"/>
                      <a:pt x="5137" y="5837"/>
                      <a:pt x="5137" y="5779"/>
                    </a:cubicBezTo>
                    <a:cubicBezTo>
                      <a:pt x="5137" y="5701"/>
                      <a:pt x="5176" y="5643"/>
                      <a:pt x="5254" y="5643"/>
                    </a:cubicBezTo>
                    <a:lnTo>
                      <a:pt x="5662" y="5643"/>
                    </a:lnTo>
                    <a:lnTo>
                      <a:pt x="7900" y="4359"/>
                    </a:lnTo>
                    <a:cubicBezTo>
                      <a:pt x="7861" y="4359"/>
                      <a:pt x="7802" y="4320"/>
                      <a:pt x="7802" y="4242"/>
                    </a:cubicBezTo>
                    <a:cubicBezTo>
                      <a:pt x="7802" y="4164"/>
                      <a:pt x="7841" y="4125"/>
                      <a:pt x="7919" y="4125"/>
                    </a:cubicBezTo>
                    <a:lnTo>
                      <a:pt x="8328" y="4125"/>
                    </a:lnTo>
                    <a:lnTo>
                      <a:pt x="15312" y="79"/>
                    </a:lnTo>
                    <a:lnTo>
                      <a:pt x="15234" y="59"/>
                    </a:lnTo>
                    <a:lnTo>
                      <a:pt x="15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1604275" y="461850"/>
                <a:ext cx="42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876" extrusionOk="0">
                    <a:moveTo>
                      <a:pt x="0" y="0"/>
                    </a:moveTo>
                    <a:cubicBezTo>
                      <a:pt x="0" y="59"/>
                      <a:pt x="20" y="59"/>
                      <a:pt x="20" y="78"/>
                    </a:cubicBezTo>
                    <a:lnTo>
                      <a:pt x="98" y="98"/>
                    </a:lnTo>
                    <a:lnTo>
                      <a:pt x="1459" y="876"/>
                    </a:lnTo>
                    <a:lnTo>
                      <a:pt x="1712" y="74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1721475" y="462325"/>
                <a:ext cx="924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597" extrusionOk="0">
                    <a:moveTo>
                      <a:pt x="1" y="1"/>
                    </a:moveTo>
                    <a:lnTo>
                      <a:pt x="2763" y="1596"/>
                    </a:lnTo>
                    <a:lnTo>
                      <a:pt x="3697" y="1051"/>
                    </a:lnTo>
                    <a:lnTo>
                      <a:pt x="18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1632475" y="475475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5" y="214"/>
                    </a:lnTo>
                    <a:lnTo>
                      <a:pt x="312" y="350"/>
                    </a:lnTo>
                    <a:lnTo>
                      <a:pt x="1" y="525"/>
                    </a:lnTo>
                    <a:lnTo>
                      <a:pt x="3619" y="2626"/>
                    </a:lnTo>
                    <a:lnTo>
                      <a:pt x="4534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1209825" y="461850"/>
                <a:ext cx="34827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7977" extrusionOk="0">
                    <a:moveTo>
                      <a:pt x="13444" y="0"/>
                    </a:moveTo>
                    <a:lnTo>
                      <a:pt x="564" y="7452"/>
                    </a:lnTo>
                    <a:lnTo>
                      <a:pt x="78" y="7763"/>
                    </a:lnTo>
                    <a:cubicBezTo>
                      <a:pt x="20" y="7782"/>
                      <a:pt x="0" y="7860"/>
                      <a:pt x="20" y="7938"/>
                    </a:cubicBezTo>
                    <a:cubicBezTo>
                      <a:pt x="39" y="7977"/>
                      <a:pt x="98" y="7977"/>
                      <a:pt x="117" y="7977"/>
                    </a:cubicBezTo>
                    <a:cubicBezTo>
                      <a:pt x="136" y="7977"/>
                      <a:pt x="175" y="7977"/>
                      <a:pt x="175" y="7957"/>
                    </a:cubicBezTo>
                    <a:lnTo>
                      <a:pt x="798" y="7588"/>
                    </a:lnTo>
                    <a:lnTo>
                      <a:pt x="13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1277425" y="707575"/>
                <a:ext cx="413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7" extrusionOk="0">
                    <a:moveTo>
                      <a:pt x="1285" y="385"/>
                    </a:moveTo>
                    <a:cubicBezTo>
                      <a:pt x="1297" y="398"/>
                      <a:pt x="1301" y="402"/>
                      <a:pt x="1308" y="404"/>
                    </a:cubicBezTo>
                    <a:lnTo>
                      <a:pt x="1308" y="404"/>
                    </a:lnTo>
                    <a:cubicBezTo>
                      <a:pt x="1301" y="398"/>
                      <a:pt x="1293" y="392"/>
                      <a:pt x="1285" y="385"/>
                    </a:cubicBezTo>
                    <a:close/>
                    <a:moveTo>
                      <a:pt x="827" y="1"/>
                    </a:moveTo>
                    <a:cubicBezTo>
                      <a:pt x="616" y="1"/>
                      <a:pt x="407" y="49"/>
                      <a:pt x="253" y="152"/>
                    </a:cubicBezTo>
                    <a:cubicBezTo>
                      <a:pt x="98" y="249"/>
                      <a:pt x="1" y="385"/>
                      <a:pt x="1" y="541"/>
                    </a:cubicBezTo>
                    <a:cubicBezTo>
                      <a:pt x="1" y="677"/>
                      <a:pt x="98" y="833"/>
                      <a:pt x="253" y="930"/>
                    </a:cubicBezTo>
                    <a:cubicBezTo>
                      <a:pt x="429" y="1027"/>
                      <a:pt x="623" y="1066"/>
                      <a:pt x="818" y="1066"/>
                    </a:cubicBezTo>
                    <a:cubicBezTo>
                      <a:pt x="1012" y="1066"/>
                      <a:pt x="1226" y="1008"/>
                      <a:pt x="1382" y="930"/>
                    </a:cubicBezTo>
                    <a:cubicBezTo>
                      <a:pt x="1557" y="813"/>
                      <a:pt x="1654" y="677"/>
                      <a:pt x="1654" y="541"/>
                    </a:cubicBezTo>
                    <a:cubicBezTo>
                      <a:pt x="1654" y="444"/>
                      <a:pt x="1615" y="366"/>
                      <a:pt x="1557" y="288"/>
                    </a:cubicBezTo>
                    <a:lnTo>
                      <a:pt x="1401" y="366"/>
                    </a:lnTo>
                    <a:cubicBezTo>
                      <a:pt x="1362" y="385"/>
                      <a:pt x="1323" y="405"/>
                      <a:pt x="1323" y="405"/>
                    </a:cubicBezTo>
                    <a:cubicBezTo>
                      <a:pt x="1316" y="405"/>
                      <a:pt x="1312" y="405"/>
                      <a:pt x="1308" y="404"/>
                    </a:cubicBezTo>
                    <a:lnTo>
                      <a:pt x="1308" y="404"/>
                    </a:lnTo>
                    <a:cubicBezTo>
                      <a:pt x="1366" y="453"/>
                      <a:pt x="1382" y="491"/>
                      <a:pt x="1382" y="560"/>
                    </a:cubicBezTo>
                    <a:cubicBezTo>
                      <a:pt x="1382" y="638"/>
                      <a:pt x="1323" y="677"/>
                      <a:pt x="1226" y="755"/>
                    </a:cubicBezTo>
                    <a:cubicBezTo>
                      <a:pt x="1109" y="823"/>
                      <a:pt x="949" y="857"/>
                      <a:pt x="788" y="857"/>
                    </a:cubicBezTo>
                    <a:cubicBezTo>
                      <a:pt x="628" y="857"/>
                      <a:pt x="467" y="823"/>
                      <a:pt x="351" y="755"/>
                    </a:cubicBezTo>
                    <a:cubicBezTo>
                      <a:pt x="253" y="696"/>
                      <a:pt x="215" y="638"/>
                      <a:pt x="215" y="560"/>
                    </a:cubicBezTo>
                    <a:cubicBezTo>
                      <a:pt x="215" y="482"/>
                      <a:pt x="253" y="444"/>
                      <a:pt x="351" y="366"/>
                    </a:cubicBezTo>
                    <a:cubicBezTo>
                      <a:pt x="487" y="288"/>
                      <a:pt x="643" y="268"/>
                      <a:pt x="798" y="268"/>
                    </a:cubicBezTo>
                    <a:cubicBezTo>
                      <a:pt x="973" y="268"/>
                      <a:pt x="1109" y="288"/>
                      <a:pt x="1226" y="366"/>
                    </a:cubicBezTo>
                    <a:lnTo>
                      <a:pt x="1265" y="366"/>
                    </a:lnTo>
                    <a:lnTo>
                      <a:pt x="1226" y="346"/>
                    </a:lnTo>
                    <a:cubicBezTo>
                      <a:pt x="1207" y="288"/>
                      <a:pt x="1207" y="210"/>
                      <a:pt x="1285" y="171"/>
                    </a:cubicBezTo>
                    <a:lnTo>
                      <a:pt x="1362" y="113"/>
                    </a:lnTo>
                    <a:cubicBezTo>
                      <a:pt x="1206" y="39"/>
                      <a:pt x="1015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1591125" y="5267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24"/>
                    </a:moveTo>
                    <a:cubicBezTo>
                      <a:pt x="993" y="224"/>
                      <a:pt x="1129" y="244"/>
                      <a:pt x="1266" y="322"/>
                    </a:cubicBezTo>
                    <a:cubicBezTo>
                      <a:pt x="1363" y="380"/>
                      <a:pt x="1402" y="438"/>
                      <a:pt x="1402" y="516"/>
                    </a:cubicBezTo>
                    <a:cubicBezTo>
                      <a:pt x="1402" y="594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34" y="594"/>
                      <a:pt x="234" y="516"/>
                    </a:cubicBezTo>
                    <a:cubicBezTo>
                      <a:pt x="234" y="438"/>
                      <a:pt x="293" y="380"/>
                      <a:pt x="390" y="322"/>
                    </a:cubicBezTo>
                    <a:cubicBezTo>
                      <a:pt x="507" y="244"/>
                      <a:pt x="682" y="224"/>
                      <a:pt x="818" y="224"/>
                    </a:cubicBezTo>
                    <a:close/>
                    <a:moveTo>
                      <a:pt x="825" y="1"/>
                    </a:moveTo>
                    <a:cubicBezTo>
                      <a:pt x="624" y="1"/>
                      <a:pt x="419" y="49"/>
                      <a:pt x="254" y="146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72"/>
                      <a:pt x="40" y="750"/>
                      <a:pt x="137" y="827"/>
                    </a:cubicBezTo>
                    <a:lnTo>
                      <a:pt x="234" y="788"/>
                    </a:lnTo>
                    <a:cubicBezTo>
                      <a:pt x="260" y="754"/>
                      <a:pt x="286" y="739"/>
                      <a:pt x="311" y="739"/>
                    </a:cubicBezTo>
                    <a:cubicBezTo>
                      <a:pt x="344" y="739"/>
                      <a:pt x="377" y="764"/>
                      <a:pt x="410" y="808"/>
                    </a:cubicBezTo>
                    <a:cubicBezTo>
                      <a:pt x="429" y="866"/>
                      <a:pt x="429" y="925"/>
                      <a:pt x="351" y="983"/>
                    </a:cubicBezTo>
                    <a:cubicBezTo>
                      <a:pt x="507" y="1022"/>
                      <a:pt x="643" y="1080"/>
                      <a:pt x="818" y="1080"/>
                    </a:cubicBezTo>
                    <a:cubicBezTo>
                      <a:pt x="1013" y="1080"/>
                      <a:pt x="1227" y="1022"/>
                      <a:pt x="1382" y="925"/>
                    </a:cubicBezTo>
                    <a:cubicBezTo>
                      <a:pt x="1557" y="827"/>
                      <a:pt x="1655" y="691"/>
                      <a:pt x="1655" y="536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1593575" y="5705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297" y="730"/>
                    </a:moveTo>
                    <a:cubicBezTo>
                      <a:pt x="312" y="744"/>
                      <a:pt x="330" y="757"/>
                      <a:pt x="350" y="769"/>
                    </a:cubicBezTo>
                    <a:cubicBezTo>
                      <a:pt x="363" y="776"/>
                      <a:pt x="376" y="783"/>
                      <a:pt x="390" y="790"/>
                    </a:cubicBezTo>
                    <a:lnTo>
                      <a:pt x="390" y="790"/>
                    </a:lnTo>
                    <a:cubicBezTo>
                      <a:pt x="390" y="789"/>
                      <a:pt x="390" y="789"/>
                      <a:pt x="389" y="788"/>
                    </a:cubicBezTo>
                    <a:cubicBezTo>
                      <a:pt x="360" y="759"/>
                      <a:pt x="326" y="740"/>
                      <a:pt x="297" y="730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lnTo>
                      <a:pt x="234" y="730"/>
                    </a:lnTo>
                    <a:cubicBezTo>
                      <a:pt x="239" y="725"/>
                      <a:pt x="247" y="723"/>
                      <a:pt x="258" y="723"/>
                    </a:cubicBezTo>
                    <a:cubicBezTo>
                      <a:pt x="269" y="723"/>
                      <a:pt x="282" y="725"/>
                      <a:pt x="297" y="730"/>
                    </a:cubicBezTo>
                    <a:lnTo>
                      <a:pt x="297" y="730"/>
                    </a:lnTo>
                    <a:cubicBezTo>
                      <a:pt x="239" y="679"/>
                      <a:pt x="214" y="621"/>
                      <a:pt x="214" y="574"/>
                    </a:cubicBezTo>
                    <a:cubicBezTo>
                      <a:pt x="214" y="497"/>
                      <a:pt x="253" y="419"/>
                      <a:pt x="350" y="380"/>
                    </a:cubicBezTo>
                    <a:cubicBezTo>
                      <a:pt x="487" y="302"/>
                      <a:pt x="642" y="283"/>
                      <a:pt x="798" y="283"/>
                    </a:cubicBezTo>
                    <a:cubicBezTo>
                      <a:pt x="973" y="283"/>
                      <a:pt x="1109" y="302"/>
                      <a:pt x="1226" y="380"/>
                    </a:cubicBezTo>
                    <a:cubicBezTo>
                      <a:pt x="1323" y="419"/>
                      <a:pt x="1382" y="497"/>
                      <a:pt x="1382" y="574"/>
                    </a:cubicBezTo>
                    <a:cubicBezTo>
                      <a:pt x="1382" y="633"/>
                      <a:pt x="1323" y="691"/>
                      <a:pt x="1226" y="769"/>
                    </a:cubicBezTo>
                    <a:cubicBezTo>
                      <a:pt x="1109" y="837"/>
                      <a:pt x="949" y="871"/>
                      <a:pt x="788" y="871"/>
                    </a:cubicBezTo>
                    <a:cubicBezTo>
                      <a:pt x="645" y="871"/>
                      <a:pt x="502" y="844"/>
                      <a:pt x="390" y="790"/>
                    </a:cubicBezTo>
                    <a:lnTo>
                      <a:pt x="390" y="790"/>
                    </a:lnTo>
                    <a:cubicBezTo>
                      <a:pt x="409" y="829"/>
                      <a:pt x="408" y="906"/>
                      <a:pt x="331" y="964"/>
                    </a:cubicBezTo>
                    <a:lnTo>
                      <a:pt x="312" y="983"/>
                    </a:lnTo>
                    <a:cubicBezTo>
                      <a:pt x="448" y="1061"/>
                      <a:pt x="623" y="1080"/>
                      <a:pt x="817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1609625" y="843175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8" y="234"/>
                      <a:pt x="1304" y="311"/>
                    </a:cubicBezTo>
                    <a:cubicBezTo>
                      <a:pt x="1362" y="389"/>
                      <a:pt x="1440" y="467"/>
                      <a:pt x="1440" y="506"/>
                    </a:cubicBezTo>
                    <a:cubicBezTo>
                      <a:pt x="1440" y="584"/>
                      <a:pt x="1401" y="623"/>
                      <a:pt x="1304" y="700"/>
                    </a:cubicBezTo>
                    <a:cubicBezTo>
                      <a:pt x="1177" y="769"/>
                      <a:pt x="1012" y="803"/>
                      <a:pt x="851" y="803"/>
                    </a:cubicBezTo>
                    <a:cubicBezTo>
                      <a:pt x="691" y="803"/>
                      <a:pt x="535" y="769"/>
                      <a:pt x="428" y="700"/>
                    </a:cubicBezTo>
                    <a:cubicBezTo>
                      <a:pt x="331" y="642"/>
                      <a:pt x="273" y="584"/>
                      <a:pt x="273" y="506"/>
                    </a:cubicBezTo>
                    <a:cubicBezTo>
                      <a:pt x="273" y="428"/>
                      <a:pt x="331" y="389"/>
                      <a:pt x="428" y="311"/>
                    </a:cubicBezTo>
                    <a:cubicBezTo>
                      <a:pt x="545" y="234"/>
                      <a:pt x="720" y="214"/>
                      <a:pt x="856" y="214"/>
                    </a:cubicBezTo>
                    <a:close/>
                    <a:moveTo>
                      <a:pt x="720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7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4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401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70"/>
                      <a:pt x="1557" y="214"/>
                      <a:pt x="1401" y="117"/>
                    </a:cubicBezTo>
                    <a:cubicBezTo>
                      <a:pt x="1265" y="39"/>
                      <a:pt x="1109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915" y="175"/>
                      <a:pt x="837" y="175"/>
                    </a:cubicBezTo>
                    <a:cubicBezTo>
                      <a:pt x="759" y="175"/>
                      <a:pt x="720" y="117"/>
                      <a:pt x="720" y="39"/>
                    </a:cubicBez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1417025" y="672500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992" y="232"/>
                      <a:pt x="1148" y="251"/>
                      <a:pt x="1265" y="329"/>
                    </a:cubicBezTo>
                    <a:cubicBezTo>
                      <a:pt x="1362" y="387"/>
                      <a:pt x="1420" y="446"/>
                      <a:pt x="1420" y="524"/>
                    </a:cubicBezTo>
                    <a:cubicBezTo>
                      <a:pt x="1401" y="601"/>
                      <a:pt x="1362" y="679"/>
                      <a:pt x="1265" y="718"/>
                    </a:cubicBezTo>
                    <a:cubicBezTo>
                      <a:pt x="1148" y="796"/>
                      <a:pt x="983" y="835"/>
                      <a:pt x="820" y="835"/>
                    </a:cubicBezTo>
                    <a:cubicBezTo>
                      <a:pt x="657" y="835"/>
                      <a:pt x="496" y="796"/>
                      <a:pt x="389" y="718"/>
                    </a:cubicBezTo>
                    <a:cubicBezTo>
                      <a:pt x="292" y="679"/>
                      <a:pt x="253" y="601"/>
                      <a:pt x="253" y="524"/>
                    </a:cubicBezTo>
                    <a:cubicBezTo>
                      <a:pt x="253" y="446"/>
                      <a:pt x="292" y="407"/>
                      <a:pt x="389" y="329"/>
                    </a:cubicBezTo>
                    <a:cubicBezTo>
                      <a:pt x="506" y="251"/>
                      <a:pt x="681" y="232"/>
                      <a:pt x="837" y="232"/>
                    </a:cubicBezTo>
                    <a:close/>
                    <a:moveTo>
                      <a:pt x="817" y="1"/>
                    </a:moveTo>
                    <a:cubicBezTo>
                      <a:pt x="624" y="1"/>
                      <a:pt x="433" y="44"/>
                      <a:pt x="272" y="135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31" y="1049"/>
                      <a:pt x="1245" y="1010"/>
                      <a:pt x="1381" y="913"/>
                    </a:cubicBezTo>
                    <a:cubicBezTo>
                      <a:pt x="1556" y="815"/>
                      <a:pt x="1654" y="660"/>
                      <a:pt x="1654" y="524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81" y="329"/>
                      <a:pt x="1362" y="349"/>
                      <a:pt x="1362" y="349"/>
                    </a:cubicBezTo>
                    <a:cubicBezTo>
                      <a:pt x="1323" y="349"/>
                      <a:pt x="1284" y="329"/>
                      <a:pt x="1265" y="310"/>
                    </a:cubicBezTo>
                    <a:cubicBezTo>
                      <a:pt x="1245" y="251"/>
                      <a:pt x="1245" y="193"/>
                      <a:pt x="1304" y="135"/>
                    </a:cubicBezTo>
                    <a:lnTo>
                      <a:pt x="1342" y="115"/>
                    </a:lnTo>
                    <a:cubicBezTo>
                      <a:pt x="1182" y="40"/>
                      <a:pt x="999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1193775" y="497825"/>
                <a:ext cx="754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5780" extrusionOk="0">
                    <a:moveTo>
                      <a:pt x="2899" y="1"/>
                    </a:moveTo>
                    <a:cubicBezTo>
                      <a:pt x="2821" y="1"/>
                      <a:pt x="2782" y="40"/>
                      <a:pt x="2782" y="118"/>
                    </a:cubicBezTo>
                    <a:lnTo>
                      <a:pt x="2782" y="4009"/>
                    </a:lnTo>
                    <a:lnTo>
                      <a:pt x="234" y="5487"/>
                    </a:lnTo>
                    <a:lnTo>
                      <a:pt x="39" y="5585"/>
                    </a:lnTo>
                    <a:cubicBezTo>
                      <a:pt x="39" y="5623"/>
                      <a:pt x="0" y="5682"/>
                      <a:pt x="39" y="5740"/>
                    </a:cubicBezTo>
                    <a:cubicBezTo>
                      <a:pt x="59" y="5779"/>
                      <a:pt x="98" y="5779"/>
                      <a:pt x="136" y="5779"/>
                    </a:cubicBezTo>
                    <a:cubicBezTo>
                      <a:pt x="156" y="5779"/>
                      <a:pt x="175" y="5779"/>
                      <a:pt x="175" y="5760"/>
                    </a:cubicBezTo>
                    <a:lnTo>
                      <a:pt x="487" y="5585"/>
                    </a:lnTo>
                    <a:lnTo>
                      <a:pt x="2977" y="4164"/>
                    </a:lnTo>
                    <a:cubicBezTo>
                      <a:pt x="3016" y="4125"/>
                      <a:pt x="3016" y="4087"/>
                      <a:pt x="3016" y="4067"/>
                    </a:cubicBezTo>
                    <a:lnTo>
                      <a:pt x="3016" y="118"/>
                    </a:lnTo>
                    <a:cubicBezTo>
                      <a:pt x="3016" y="40"/>
                      <a:pt x="2977" y="1"/>
                      <a:pt x="28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1307575" y="545325"/>
                <a:ext cx="29427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6915" extrusionOk="0">
                    <a:moveTo>
                      <a:pt x="11634" y="0"/>
                    </a:moveTo>
                    <a:cubicBezTo>
                      <a:pt x="11615" y="0"/>
                      <a:pt x="11596" y="3"/>
                      <a:pt x="11576" y="8"/>
                    </a:cubicBezTo>
                    <a:lnTo>
                      <a:pt x="11479" y="66"/>
                    </a:lnTo>
                    <a:lnTo>
                      <a:pt x="10215" y="805"/>
                    </a:lnTo>
                    <a:cubicBezTo>
                      <a:pt x="10273" y="805"/>
                      <a:pt x="10312" y="844"/>
                      <a:pt x="10312" y="922"/>
                    </a:cubicBezTo>
                    <a:cubicBezTo>
                      <a:pt x="10312" y="980"/>
                      <a:pt x="10273" y="1039"/>
                      <a:pt x="10195" y="1039"/>
                    </a:cubicBezTo>
                    <a:lnTo>
                      <a:pt x="9806" y="1039"/>
                    </a:lnTo>
                    <a:lnTo>
                      <a:pt x="7569" y="2323"/>
                    </a:lnTo>
                    <a:cubicBezTo>
                      <a:pt x="7608" y="2323"/>
                      <a:pt x="7666" y="2381"/>
                      <a:pt x="7666" y="2439"/>
                    </a:cubicBezTo>
                    <a:cubicBezTo>
                      <a:pt x="7666" y="2517"/>
                      <a:pt x="7608" y="2576"/>
                      <a:pt x="7549" y="2576"/>
                    </a:cubicBezTo>
                    <a:lnTo>
                      <a:pt x="7160" y="2576"/>
                    </a:lnTo>
                    <a:lnTo>
                      <a:pt x="156" y="6642"/>
                    </a:lnTo>
                    <a:lnTo>
                      <a:pt x="79" y="6681"/>
                    </a:lnTo>
                    <a:cubicBezTo>
                      <a:pt x="20" y="6700"/>
                      <a:pt x="1" y="6778"/>
                      <a:pt x="20" y="6856"/>
                    </a:cubicBezTo>
                    <a:cubicBezTo>
                      <a:pt x="20" y="6875"/>
                      <a:pt x="59" y="6875"/>
                      <a:pt x="59" y="6875"/>
                    </a:cubicBezTo>
                    <a:cubicBezTo>
                      <a:pt x="59" y="6875"/>
                      <a:pt x="79" y="6875"/>
                      <a:pt x="79" y="6895"/>
                    </a:cubicBezTo>
                    <a:cubicBezTo>
                      <a:pt x="98" y="6895"/>
                      <a:pt x="98" y="6914"/>
                      <a:pt x="117" y="6914"/>
                    </a:cubicBezTo>
                    <a:cubicBezTo>
                      <a:pt x="156" y="6914"/>
                      <a:pt x="176" y="6914"/>
                      <a:pt x="176" y="6895"/>
                    </a:cubicBezTo>
                    <a:lnTo>
                      <a:pt x="312" y="6817"/>
                    </a:lnTo>
                    <a:lnTo>
                      <a:pt x="4670" y="4327"/>
                    </a:lnTo>
                    <a:cubicBezTo>
                      <a:pt x="4650" y="4249"/>
                      <a:pt x="4631" y="4229"/>
                      <a:pt x="4631" y="4171"/>
                    </a:cubicBezTo>
                    <a:cubicBezTo>
                      <a:pt x="4631" y="4113"/>
                      <a:pt x="4670" y="4054"/>
                      <a:pt x="4748" y="4054"/>
                    </a:cubicBezTo>
                    <a:lnTo>
                      <a:pt x="5078" y="4054"/>
                    </a:lnTo>
                    <a:lnTo>
                      <a:pt x="11693" y="241"/>
                    </a:lnTo>
                    <a:cubicBezTo>
                      <a:pt x="11752" y="222"/>
                      <a:pt x="11771" y="144"/>
                      <a:pt x="11752" y="66"/>
                    </a:cubicBezTo>
                    <a:cubicBezTo>
                      <a:pt x="11737" y="22"/>
                      <a:pt x="11689" y="0"/>
                      <a:pt x="116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1"/>
              <p:cNvSpPr/>
              <p:nvPr/>
            </p:nvSpPr>
            <p:spPr>
              <a:xfrm>
                <a:off x="1499700" y="588600"/>
                <a:ext cx="1041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2324" extrusionOk="0">
                    <a:moveTo>
                      <a:pt x="4015" y="1"/>
                    </a:moveTo>
                    <a:cubicBezTo>
                      <a:pt x="4000" y="1"/>
                      <a:pt x="3984" y="3"/>
                      <a:pt x="3969" y="8"/>
                    </a:cubicBezTo>
                    <a:lnTo>
                      <a:pt x="3853" y="86"/>
                    </a:lnTo>
                    <a:lnTo>
                      <a:pt x="0" y="2323"/>
                    </a:lnTo>
                    <a:lnTo>
                      <a:pt x="487" y="2323"/>
                    </a:lnTo>
                    <a:lnTo>
                      <a:pt x="4067" y="261"/>
                    </a:lnTo>
                    <a:lnTo>
                      <a:pt x="4086" y="242"/>
                    </a:lnTo>
                    <a:cubicBezTo>
                      <a:pt x="4125" y="203"/>
                      <a:pt x="4164" y="144"/>
                      <a:pt x="4125" y="66"/>
                    </a:cubicBezTo>
                    <a:cubicBezTo>
                      <a:pt x="4110" y="23"/>
                      <a:pt x="4063" y="1"/>
                      <a:pt x="4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1447650" y="653000"/>
                <a:ext cx="525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129" extrusionOk="0">
                    <a:moveTo>
                      <a:pt x="1616" y="0"/>
                    </a:moveTo>
                    <a:lnTo>
                      <a:pt x="98" y="895"/>
                    </a:lnTo>
                    <a:lnTo>
                      <a:pt x="59" y="915"/>
                    </a:lnTo>
                    <a:cubicBezTo>
                      <a:pt x="20" y="934"/>
                      <a:pt x="1" y="1012"/>
                      <a:pt x="20" y="1090"/>
                    </a:cubicBezTo>
                    <a:cubicBezTo>
                      <a:pt x="40" y="1129"/>
                      <a:pt x="98" y="1129"/>
                      <a:pt x="117" y="1129"/>
                    </a:cubicBezTo>
                    <a:cubicBezTo>
                      <a:pt x="137" y="1129"/>
                      <a:pt x="156" y="1129"/>
                      <a:pt x="156" y="1109"/>
                    </a:cubicBezTo>
                    <a:lnTo>
                      <a:pt x="293" y="1031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1352825" y="603375"/>
                <a:ext cx="1464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254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37"/>
                    </a:cubicBezTo>
                    <a:cubicBezTo>
                      <a:pt x="0" y="195"/>
                      <a:pt x="39" y="254"/>
                      <a:pt x="97" y="254"/>
                    </a:cubicBezTo>
                    <a:lnTo>
                      <a:pt x="5700" y="254"/>
                    </a:lnTo>
                    <a:cubicBezTo>
                      <a:pt x="5778" y="254"/>
                      <a:pt x="5856" y="195"/>
                      <a:pt x="5856" y="137"/>
                    </a:cubicBezTo>
                    <a:cubicBezTo>
                      <a:pt x="5856" y="59"/>
                      <a:pt x="5798" y="40"/>
                      <a:pt x="57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1"/>
              <p:cNvSpPr/>
              <p:nvPr/>
            </p:nvSpPr>
            <p:spPr>
              <a:xfrm>
                <a:off x="1418475" y="565450"/>
                <a:ext cx="1464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234" extrusionOk="0">
                    <a:moveTo>
                      <a:pt x="117" y="0"/>
                    </a:moveTo>
                    <a:cubicBezTo>
                      <a:pt x="39" y="0"/>
                      <a:pt x="0" y="39"/>
                      <a:pt x="0" y="117"/>
                    </a:cubicBezTo>
                    <a:cubicBezTo>
                      <a:pt x="0" y="175"/>
                      <a:pt x="39" y="234"/>
                      <a:pt x="98" y="234"/>
                    </a:cubicBezTo>
                    <a:lnTo>
                      <a:pt x="5740" y="234"/>
                    </a:lnTo>
                    <a:cubicBezTo>
                      <a:pt x="5798" y="234"/>
                      <a:pt x="5856" y="175"/>
                      <a:pt x="5856" y="117"/>
                    </a:cubicBezTo>
                    <a:cubicBezTo>
                      <a:pt x="5856" y="39"/>
                      <a:pt x="5798" y="20"/>
                      <a:pt x="57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1"/>
              <p:cNvSpPr/>
              <p:nvPr/>
            </p:nvSpPr>
            <p:spPr>
              <a:xfrm>
                <a:off x="1423325" y="462325"/>
                <a:ext cx="537475" cy="190700"/>
              </a:xfrm>
              <a:custGeom>
                <a:avLst/>
                <a:gdLst/>
                <a:ahLst/>
                <a:cxnLst/>
                <a:rect l="l" t="t" r="r" b="b"/>
                <a:pathLst>
                  <a:path w="21499" h="7628" extrusionOk="0">
                    <a:moveTo>
                      <a:pt x="13756" y="4184"/>
                    </a:moveTo>
                    <a:cubicBezTo>
                      <a:pt x="13706" y="4184"/>
                      <a:pt x="13672" y="4208"/>
                      <a:pt x="13654" y="4246"/>
                    </a:cubicBezTo>
                    <a:lnTo>
                      <a:pt x="13654" y="4246"/>
                    </a:ln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759" y="4184"/>
                      <a:pt x="13758" y="4184"/>
                      <a:pt x="13756" y="4184"/>
                    </a:cubicBezTo>
                    <a:close/>
                    <a:moveTo>
                      <a:pt x="21012" y="1"/>
                    </a:move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835" y="4186"/>
                      <a:pt x="13872" y="4244"/>
                      <a:pt x="13872" y="4320"/>
                    </a:cubicBezTo>
                    <a:lnTo>
                      <a:pt x="13872" y="4378"/>
                    </a:lnTo>
                    <a:lnTo>
                      <a:pt x="21499" y="1"/>
                    </a:lnTo>
                    <a:close/>
                    <a:moveTo>
                      <a:pt x="11899" y="5258"/>
                    </a:moveTo>
                    <a:cubicBezTo>
                      <a:pt x="11884" y="5263"/>
                      <a:pt x="11870" y="5271"/>
                      <a:pt x="11857" y="5282"/>
                    </a:cubicBezTo>
                    <a:lnTo>
                      <a:pt x="11857" y="5282"/>
                    </a:lnTo>
                    <a:lnTo>
                      <a:pt x="11899" y="5258"/>
                    </a:lnTo>
                    <a:close/>
                    <a:moveTo>
                      <a:pt x="13654" y="4246"/>
                    </a:moveTo>
                    <a:lnTo>
                      <a:pt x="11899" y="5258"/>
                    </a:lnTo>
                    <a:lnTo>
                      <a:pt x="11899" y="5258"/>
                    </a:lnTo>
                    <a:cubicBezTo>
                      <a:pt x="11908" y="5255"/>
                      <a:pt x="11917" y="5254"/>
                      <a:pt x="11927" y="5254"/>
                    </a:cubicBezTo>
                    <a:cubicBezTo>
                      <a:pt x="12005" y="5254"/>
                      <a:pt x="12063" y="5312"/>
                      <a:pt x="12063" y="5390"/>
                    </a:cubicBezTo>
                    <a:lnTo>
                      <a:pt x="12063" y="5448"/>
                    </a:lnTo>
                    <a:lnTo>
                      <a:pt x="13639" y="4534"/>
                    </a:lnTo>
                    <a:lnTo>
                      <a:pt x="13639" y="4320"/>
                    </a:lnTo>
                    <a:cubicBezTo>
                      <a:pt x="13639" y="4292"/>
                      <a:pt x="13644" y="4267"/>
                      <a:pt x="13654" y="4246"/>
                    </a:cubicBezTo>
                    <a:close/>
                    <a:moveTo>
                      <a:pt x="10075" y="6310"/>
                    </a:moveTo>
                    <a:cubicBezTo>
                      <a:pt x="10052" y="6317"/>
                      <a:pt x="10033" y="6329"/>
                      <a:pt x="10017" y="6343"/>
                    </a:cubicBezTo>
                    <a:lnTo>
                      <a:pt x="10017" y="6343"/>
                    </a:lnTo>
                    <a:lnTo>
                      <a:pt x="10075" y="6310"/>
                    </a:lnTo>
                    <a:close/>
                    <a:moveTo>
                      <a:pt x="11857" y="5282"/>
                    </a:moveTo>
                    <a:lnTo>
                      <a:pt x="10075" y="6310"/>
                    </a:lnTo>
                    <a:lnTo>
                      <a:pt x="10075" y="6310"/>
                    </a:lnTo>
                    <a:cubicBezTo>
                      <a:pt x="10088" y="6306"/>
                      <a:pt x="10102" y="6304"/>
                      <a:pt x="10118" y="6304"/>
                    </a:cubicBezTo>
                    <a:cubicBezTo>
                      <a:pt x="10176" y="6304"/>
                      <a:pt x="10234" y="6363"/>
                      <a:pt x="10234" y="6421"/>
                    </a:cubicBezTo>
                    <a:lnTo>
                      <a:pt x="10234" y="6499"/>
                    </a:lnTo>
                    <a:lnTo>
                      <a:pt x="11810" y="5584"/>
                    </a:lnTo>
                    <a:lnTo>
                      <a:pt x="11810" y="5390"/>
                    </a:lnTo>
                    <a:cubicBezTo>
                      <a:pt x="11810" y="5345"/>
                      <a:pt x="11830" y="5307"/>
                      <a:pt x="11857" y="5282"/>
                    </a:cubicBezTo>
                    <a:close/>
                    <a:moveTo>
                      <a:pt x="10017" y="6343"/>
                    </a:moveTo>
                    <a:lnTo>
                      <a:pt x="8230" y="7374"/>
                    </a:lnTo>
                    <a:lnTo>
                      <a:pt x="118" y="7374"/>
                    </a:lnTo>
                    <a:cubicBezTo>
                      <a:pt x="40" y="7374"/>
                      <a:pt x="1" y="7433"/>
                      <a:pt x="1" y="7491"/>
                    </a:cubicBezTo>
                    <a:cubicBezTo>
                      <a:pt x="1" y="7549"/>
                      <a:pt x="20" y="7569"/>
                      <a:pt x="59" y="7588"/>
                    </a:cubicBezTo>
                    <a:cubicBezTo>
                      <a:pt x="98" y="7588"/>
                      <a:pt x="118" y="7627"/>
                      <a:pt x="118" y="7627"/>
                    </a:cubicBezTo>
                    <a:lnTo>
                      <a:pt x="8172" y="7627"/>
                    </a:lnTo>
                    <a:lnTo>
                      <a:pt x="8172" y="7491"/>
                    </a:lnTo>
                    <a:cubicBezTo>
                      <a:pt x="8172" y="7433"/>
                      <a:pt x="8211" y="7374"/>
                      <a:pt x="8289" y="7374"/>
                    </a:cubicBezTo>
                    <a:cubicBezTo>
                      <a:pt x="8367" y="7374"/>
                      <a:pt x="8406" y="7433"/>
                      <a:pt x="8406" y="7491"/>
                    </a:cubicBezTo>
                    <a:lnTo>
                      <a:pt x="8406" y="7569"/>
                    </a:lnTo>
                    <a:lnTo>
                      <a:pt x="9981" y="6654"/>
                    </a:lnTo>
                    <a:lnTo>
                      <a:pt x="9981" y="6421"/>
                    </a:lnTo>
                    <a:cubicBezTo>
                      <a:pt x="9981" y="6393"/>
                      <a:pt x="9995" y="6365"/>
                      <a:pt x="10017" y="63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1"/>
              <p:cNvSpPr/>
              <p:nvPr/>
            </p:nvSpPr>
            <p:spPr>
              <a:xfrm>
                <a:off x="809525" y="914650"/>
                <a:ext cx="4137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3" extrusionOk="0">
                    <a:moveTo>
                      <a:pt x="1294" y="681"/>
                    </a:moveTo>
                    <a:cubicBezTo>
                      <a:pt x="1266" y="690"/>
                      <a:pt x="1244" y="705"/>
                      <a:pt x="1232" y="728"/>
                    </a:cubicBezTo>
                    <a:lnTo>
                      <a:pt x="1232" y="728"/>
                    </a:lnTo>
                    <a:cubicBezTo>
                      <a:pt x="1236" y="726"/>
                      <a:pt x="1241" y="723"/>
                      <a:pt x="1246" y="721"/>
                    </a:cubicBezTo>
                    <a:cubicBezTo>
                      <a:pt x="1263" y="707"/>
                      <a:pt x="1279" y="694"/>
                      <a:pt x="1294" y="681"/>
                    </a:cubicBezTo>
                    <a:close/>
                    <a:moveTo>
                      <a:pt x="831" y="0"/>
                    </a:moveTo>
                    <a:cubicBezTo>
                      <a:pt x="653" y="0"/>
                      <a:pt x="477" y="34"/>
                      <a:pt x="332" y="98"/>
                    </a:cubicBezTo>
                    <a:cubicBezTo>
                      <a:pt x="370" y="137"/>
                      <a:pt x="370" y="195"/>
                      <a:pt x="351" y="254"/>
                    </a:cubicBezTo>
                    <a:cubicBezTo>
                      <a:pt x="332" y="293"/>
                      <a:pt x="273" y="293"/>
                      <a:pt x="254" y="293"/>
                    </a:cubicBezTo>
                    <a:cubicBezTo>
                      <a:pt x="234" y="293"/>
                      <a:pt x="195" y="293"/>
                      <a:pt x="195" y="273"/>
                    </a:cubicBezTo>
                    <a:lnTo>
                      <a:pt x="137" y="234"/>
                    </a:lnTo>
                    <a:cubicBezTo>
                      <a:pt x="59" y="293"/>
                      <a:pt x="1" y="390"/>
                      <a:pt x="1" y="487"/>
                    </a:cubicBezTo>
                    <a:cubicBezTo>
                      <a:pt x="1" y="643"/>
                      <a:pt x="98" y="779"/>
                      <a:pt x="273" y="876"/>
                    </a:cubicBezTo>
                    <a:cubicBezTo>
                      <a:pt x="448" y="974"/>
                      <a:pt x="643" y="1032"/>
                      <a:pt x="837" y="1032"/>
                    </a:cubicBezTo>
                    <a:cubicBezTo>
                      <a:pt x="1012" y="1032"/>
                      <a:pt x="1168" y="974"/>
                      <a:pt x="1324" y="935"/>
                    </a:cubicBezTo>
                    <a:lnTo>
                      <a:pt x="1265" y="896"/>
                    </a:lnTo>
                    <a:cubicBezTo>
                      <a:pt x="1226" y="876"/>
                      <a:pt x="1207" y="799"/>
                      <a:pt x="1226" y="740"/>
                    </a:cubicBezTo>
                    <a:cubicBezTo>
                      <a:pt x="1228" y="736"/>
                      <a:pt x="1230" y="732"/>
                      <a:pt x="1232" y="728"/>
                    </a:cubicBezTo>
                    <a:lnTo>
                      <a:pt x="1232" y="728"/>
                    </a:lnTo>
                    <a:cubicBezTo>
                      <a:pt x="1107" y="791"/>
                      <a:pt x="948" y="823"/>
                      <a:pt x="794" y="823"/>
                    </a:cubicBezTo>
                    <a:cubicBezTo>
                      <a:pt x="633" y="823"/>
                      <a:pt x="477" y="789"/>
                      <a:pt x="370" y="721"/>
                    </a:cubicBezTo>
                    <a:cubicBezTo>
                      <a:pt x="273" y="662"/>
                      <a:pt x="215" y="585"/>
                      <a:pt x="215" y="526"/>
                    </a:cubicBezTo>
                    <a:cubicBezTo>
                      <a:pt x="215" y="448"/>
                      <a:pt x="273" y="390"/>
                      <a:pt x="370" y="332"/>
                    </a:cubicBezTo>
                    <a:cubicBezTo>
                      <a:pt x="487" y="254"/>
                      <a:pt x="662" y="234"/>
                      <a:pt x="818" y="234"/>
                    </a:cubicBezTo>
                    <a:cubicBezTo>
                      <a:pt x="974" y="234"/>
                      <a:pt x="1129" y="254"/>
                      <a:pt x="1246" y="332"/>
                    </a:cubicBezTo>
                    <a:cubicBezTo>
                      <a:pt x="1343" y="371"/>
                      <a:pt x="1402" y="448"/>
                      <a:pt x="1402" y="526"/>
                    </a:cubicBezTo>
                    <a:cubicBezTo>
                      <a:pt x="1402" y="574"/>
                      <a:pt x="1362" y="622"/>
                      <a:pt x="1294" y="681"/>
                    </a:cubicBezTo>
                    <a:lnTo>
                      <a:pt x="1294" y="681"/>
                    </a:lnTo>
                    <a:cubicBezTo>
                      <a:pt x="1309" y="677"/>
                      <a:pt x="1326" y="675"/>
                      <a:pt x="1344" y="675"/>
                    </a:cubicBezTo>
                    <a:cubicBezTo>
                      <a:pt x="1363" y="675"/>
                      <a:pt x="1382" y="677"/>
                      <a:pt x="1402" y="682"/>
                    </a:cubicBezTo>
                    <a:lnTo>
                      <a:pt x="1538" y="779"/>
                    </a:lnTo>
                    <a:cubicBezTo>
                      <a:pt x="1616" y="701"/>
                      <a:pt x="1655" y="604"/>
                      <a:pt x="1655" y="526"/>
                    </a:cubicBezTo>
                    <a:cubicBezTo>
                      <a:pt x="1655" y="371"/>
                      <a:pt x="1557" y="215"/>
                      <a:pt x="1402" y="137"/>
                    </a:cubicBezTo>
                    <a:cubicBezTo>
                      <a:pt x="1236" y="44"/>
                      <a:pt x="1032" y="0"/>
                      <a:pt x="8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1"/>
              <p:cNvSpPr/>
              <p:nvPr/>
            </p:nvSpPr>
            <p:spPr>
              <a:xfrm>
                <a:off x="839700" y="931675"/>
                <a:ext cx="6665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655" extrusionOk="0">
                    <a:moveTo>
                      <a:pt x="104" y="0"/>
                    </a:moveTo>
                    <a:cubicBezTo>
                      <a:pt x="69" y="0"/>
                      <a:pt x="32" y="22"/>
                      <a:pt x="19" y="59"/>
                    </a:cubicBezTo>
                    <a:cubicBezTo>
                      <a:pt x="0" y="98"/>
                      <a:pt x="0" y="176"/>
                      <a:pt x="58" y="234"/>
                    </a:cubicBezTo>
                    <a:lnTo>
                      <a:pt x="117" y="254"/>
                    </a:lnTo>
                    <a:lnTo>
                      <a:pt x="2082" y="1402"/>
                    </a:lnTo>
                    <a:lnTo>
                      <a:pt x="2490" y="1635"/>
                    </a:lnTo>
                    <a:cubicBezTo>
                      <a:pt x="2529" y="1635"/>
                      <a:pt x="2549" y="1655"/>
                      <a:pt x="2549" y="1655"/>
                    </a:cubicBezTo>
                    <a:cubicBezTo>
                      <a:pt x="2588" y="1655"/>
                      <a:pt x="2626" y="1635"/>
                      <a:pt x="2646" y="1616"/>
                    </a:cubicBezTo>
                    <a:cubicBezTo>
                      <a:pt x="2665" y="1557"/>
                      <a:pt x="2665" y="1479"/>
                      <a:pt x="2588" y="1441"/>
                    </a:cubicBezTo>
                    <a:lnTo>
                      <a:pt x="311" y="118"/>
                    </a:lnTo>
                    <a:lnTo>
                      <a:pt x="156" y="20"/>
                    </a:lnTo>
                    <a:cubicBezTo>
                      <a:pt x="142" y="7"/>
                      <a:pt x="123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1"/>
              <p:cNvSpPr/>
              <p:nvPr/>
            </p:nvSpPr>
            <p:spPr>
              <a:xfrm>
                <a:off x="739500" y="877200"/>
                <a:ext cx="7882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830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899" y="1752"/>
                    </a:lnTo>
                    <a:lnTo>
                      <a:pt x="2977" y="1791"/>
                    </a:lnTo>
                    <a:cubicBezTo>
                      <a:pt x="2996" y="1791"/>
                      <a:pt x="3035" y="1830"/>
                      <a:pt x="3035" y="1830"/>
                    </a:cubicBezTo>
                    <a:cubicBezTo>
                      <a:pt x="3074" y="1830"/>
                      <a:pt x="3094" y="1791"/>
                      <a:pt x="3133" y="1771"/>
                    </a:cubicBezTo>
                    <a:cubicBezTo>
                      <a:pt x="3152" y="1713"/>
                      <a:pt x="3152" y="1655"/>
                      <a:pt x="3094" y="1635"/>
                    </a:cubicBezTo>
                    <a:lnTo>
                      <a:pt x="3074" y="16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1"/>
              <p:cNvSpPr/>
              <p:nvPr/>
            </p:nvSpPr>
            <p:spPr>
              <a:xfrm>
                <a:off x="701550" y="853375"/>
                <a:ext cx="389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96" extrusionOk="0">
                    <a:moveTo>
                      <a:pt x="234" y="1"/>
                    </a:moveTo>
                    <a:lnTo>
                      <a:pt x="1" y="117"/>
                    </a:lnTo>
                    <a:lnTo>
                      <a:pt x="1304" y="896"/>
                    </a:lnTo>
                    <a:lnTo>
                      <a:pt x="1557" y="75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1"/>
              <p:cNvSpPr/>
              <p:nvPr/>
            </p:nvSpPr>
            <p:spPr>
              <a:xfrm>
                <a:off x="697675" y="771175"/>
                <a:ext cx="18727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312" extrusionOk="0">
                    <a:moveTo>
                      <a:pt x="6070" y="1"/>
                    </a:moveTo>
                    <a:lnTo>
                      <a:pt x="5817" y="156"/>
                    </a:lnTo>
                    <a:lnTo>
                      <a:pt x="7140" y="915"/>
                    </a:lnTo>
                    <a:lnTo>
                      <a:pt x="4475" y="2433"/>
                    </a:lnTo>
                    <a:lnTo>
                      <a:pt x="4533" y="2452"/>
                    </a:lnTo>
                    <a:cubicBezTo>
                      <a:pt x="4572" y="2491"/>
                      <a:pt x="4611" y="2549"/>
                      <a:pt x="4572" y="2627"/>
                    </a:cubicBezTo>
                    <a:cubicBezTo>
                      <a:pt x="4553" y="2685"/>
                      <a:pt x="4514" y="2685"/>
                      <a:pt x="4475" y="2685"/>
                    </a:cubicBezTo>
                    <a:cubicBezTo>
                      <a:pt x="4455" y="2685"/>
                      <a:pt x="4436" y="2685"/>
                      <a:pt x="4436" y="2666"/>
                    </a:cubicBezTo>
                    <a:lnTo>
                      <a:pt x="4261" y="2549"/>
                    </a:lnTo>
                    <a:lnTo>
                      <a:pt x="1732" y="4008"/>
                    </a:lnTo>
                    <a:lnTo>
                      <a:pt x="1498" y="4164"/>
                    </a:lnTo>
                    <a:lnTo>
                      <a:pt x="0" y="5020"/>
                    </a:lnTo>
                    <a:lnTo>
                      <a:pt x="0" y="5312"/>
                    </a:lnTo>
                    <a:lnTo>
                      <a:pt x="1732" y="4320"/>
                    </a:lnTo>
                    <a:lnTo>
                      <a:pt x="1946" y="4184"/>
                    </a:lnTo>
                    <a:lnTo>
                      <a:pt x="7451" y="1012"/>
                    </a:lnTo>
                    <a:cubicBezTo>
                      <a:pt x="7490" y="973"/>
                      <a:pt x="7490" y="935"/>
                      <a:pt x="7490" y="915"/>
                    </a:cubicBezTo>
                    <a:cubicBezTo>
                      <a:pt x="7490" y="876"/>
                      <a:pt x="7471" y="837"/>
                      <a:pt x="7451" y="818"/>
                    </a:cubicBezTo>
                    <a:lnTo>
                      <a:pt x="60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1"/>
              <p:cNvSpPr/>
              <p:nvPr/>
            </p:nvSpPr>
            <p:spPr>
              <a:xfrm>
                <a:off x="770625" y="813975"/>
                <a:ext cx="423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9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1343" y="876"/>
                    </a:lnTo>
                    <a:lnTo>
                      <a:pt x="1518" y="973"/>
                    </a:lnTo>
                    <a:cubicBezTo>
                      <a:pt x="1537" y="973"/>
                      <a:pt x="1557" y="993"/>
                      <a:pt x="1557" y="993"/>
                    </a:cubicBezTo>
                    <a:cubicBezTo>
                      <a:pt x="1615" y="993"/>
                      <a:pt x="1635" y="973"/>
                      <a:pt x="1654" y="954"/>
                    </a:cubicBezTo>
                    <a:cubicBezTo>
                      <a:pt x="1693" y="896"/>
                      <a:pt x="1693" y="818"/>
                      <a:pt x="1615" y="779"/>
                    </a:cubicBezTo>
                    <a:lnTo>
                      <a:pt x="1557" y="75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1"/>
              <p:cNvSpPr/>
              <p:nvPr/>
            </p:nvSpPr>
            <p:spPr>
              <a:xfrm>
                <a:off x="748725" y="716700"/>
                <a:ext cx="1143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8" extrusionOk="0">
                    <a:moveTo>
                      <a:pt x="1324" y="1"/>
                    </a:moveTo>
                    <a:lnTo>
                      <a:pt x="1" y="759"/>
                    </a:lnTo>
                    <a:lnTo>
                      <a:pt x="3269" y="2627"/>
                    </a:lnTo>
                    <a:lnTo>
                      <a:pt x="3775" y="2335"/>
                    </a:lnTo>
                    <a:lnTo>
                      <a:pt x="4028" y="2180"/>
                    </a:lnTo>
                    <a:lnTo>
                      <a:pt x="4573" y="1868"/>
                    </a:lnTo>
                    <a:lnTo>
                      <a:pt x="1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1"/>
              <p:cNvSpPr/>
              <p:nvPr/>
            </p:nvSpPr>
            <p:spPr>
              <a:xfrm>
                <a:off x="697175" y="758050"/>
                <a:ext cx="9390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2647" extrusionOk="0">
                    <a:moveTo>
                      <a:pt x="487" y="0"/>
                    </a:moveTo>
                    <a:lnTo>
                      <a:pt x="1" y="292"/>
                    </a:lnTo>
                    <a:lnTo>
                      <a:pt x="1" y="1246"/>
                    </a:lnTo>
                    <a:lnTo>
                      <a:pt x="2433" y="2646"/>
                    </a:lnTo>
                    <a:lnTo>
                      <a:pt x="2938" y="2335"/>
                    </a:lnTo>
                    <a:lnTo>
                      <a:pt x="3191" y="2218"/>
                    </a:lnTo>
                    <a:lnTo>
                      <a:pt x="3756" y="1888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1"/>
              <p:cNvSpPr/>
              <p:nvPr/>
            </p:nvSpPr>
            <p:spPr>
              <a:xfrm>
                <a:off x="697175" y="831500"/>
                <a:ext cx="2435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90" extrusionOk="0">
                    <a:moveTo>
                      <a:pt x="1" y="0"/>
                    </a:moveTo>
                    <a:lnTo>
                      <a:pt x="1" y="1090"/>
                    </a:lnTo>
                    <a:lnTo>
                      <a:pt x="176" y="992"/>
                    </a:lnTo>
                    <a:lnTo>
                      <a:pt x="409" y="876"/>
                    </a:lnTo>
                    <a:lnTo>
                      <a:pt x="973" y="5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1"/>
              <p:cNvSpPr/>
              <p:nvPr/>
            </p:nvSpPr>
            <p:spPr>
              <a:xfrm>
                <a:off x="2270125" y="2491500"/>
                <a:ext cx="9922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2744" extrusionOk="0">
                    <a:moveTo>
                      <a:pt x="3191" y="0"/>
                    </a:moveTo>
                    <a:lnTo>
                      <a:pt x="0" y="1848"/>
                    </a:lnTo>
                    <a:lnTo>
                      <a:pt x="1556" y="2743"/>
                    </a:lnTo>
                    <a:lnTo>
                      <a:pt x="3969" y="2743"/>
                    </a:lnTo>
                    <a:lnTo>
                      <a:pt x="3969" y="486"/>
                    </a:lnTo>
                    <a:lnTo>
                      <a:pt x="3677" y="642"/>
                    </a:lnTo>
                    <a:lnTo>
                      <a:pt x="3619" y="642"/>
                    </a:lnTo>
                    <a:cubicBezTo>
                      <a:pt x="3580" y="642"/>
                      <a:pt x="3541" y="623"/>
                      <a:pt x="3521" y="603"/>
                    </a:cubicBezTo>
                    <a:cubicBezTo>
                      <a:pt x="3502" y="545"/>
                      <a:pt x="3502" y="486"/>
                      <a:pt x="3580" y="428"/>
                    </a:cubicBezTo>
                    <a:lnTo>
                      <a:pt x="3774" y="331"/>
                    </a:lnTo>
                    <a:lnTo>
                      <a:pt x="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1"/>
              <p:cNvSpPr/>
              <p:nvPr/>
            </p:nvSpPr>
            <p:spPr>
              <a:xfrm>
                <a:off x="2357175" y="2494900"/>
                <a:ext cx="112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87" extrusionOk="0">
                    <a:moveTo>
                      <a:pt x="448" y="0"/>
                    </a:moveTo>
                    <a:lnTo>
                      <a:pt x="215" y="156"/>
                    </a:lnTo>
                    <a:lnTo>
                      <a:pt x="59" y="273"/>
                    </a:lnTo>
                    <a:cubicBezTo>
                      <a:pt x="20" y="292"/>
                      <a:pt x="1" y="370"/>
                      <a:pt x="20" y="448"/>
                    </a:cubicBezTo>
                    <a:cubicBezTo>
                      <a:pt x="39" y="487"/>
                      <a:pt x="98" y="487"/>
                      <a:pt x="117" y="487"/>
                    </a:cubicBezTo>
                    <a:cubicBezTo>
                      <a:pt x="137" y="487"/>
                      <a:pt x="156" y="487"/>
                      <a:pt x="156" y="467"/>
                    </a:cubicBezTo>
                    <a:lnTo>
                      <a:pt x="448" y="292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1"/>
              <p:cNvSpPr/>
              <p:nvPr/>
            </p:nvSpPr>
            <p:spPr>
              <a:xfrm>
                <a:off x="1777425" y="1980800"/>
                <a:ext cx="104600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2433" extrusionOk="0">
                    <a:moveTo>
                      <a:pt x="3969" y="0"/>
                    </a:moveTo>
                    <a:lnTo>
                      <a:pt x="0" y="2277"/>
                    </a:lnTo>
                    <a:cubicBezTo>
                      <a:pt x="39" y="2277"/>
                      <a:pt x="59" y="2296"/>
                      <a:pt x="59" y="2296"/>
                    </a:cubicBezTo>
                    <a:cubicBezTo>
                      <a:pt x="136" y="2335"/>
                      <a:pt x="175" y="2374"/>
                      <a:pt x="234" y="2432"/>
                    </a:cubicBezTo>
                    <a:lnTo>
                      <a:pt x="4183" y="137"/>
                    </a:lnTo>
                    <a:cubicBezTo>
                      <a:pt x="4164" y="137"/>
                      <a:pt x="4144" y="117"/>
                      <a:pt x="4125" y="117"/>
                    </a:cubicBezTo>
                    <a:cubicBezTo>
                      <a:pt x="4066" y="98"/>
                      <a:pt x="4027" y="3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1"/>
              <p:cNvSpPr/>
              <p:nvPr/>
            </p:nvSpPr>
            <p:spPr>
              <a:xfrm>
                <a:off x="1873725" y="19591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83"/>
                    </a:moveTo>
                    <a:cubicBezTo>
                      <a:pt x="992" y="283"/>
                      <a:pt x="1148" y="302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8" y="837"/>
                      <a:pt x="973" y="871"/>
                      <a:pt x="813" y="871"/>
                    </a:cubicBezTo>
                    <a:cubicBezTo>
                      <a:pt x="652" y="871"/>
                      <a:pt x="496" y="837"/>
                      <a:pt x="389" y="769"/>
                    </a:cubicBezTo>
                    <a:cubicBezTo>
                      <a:pt x="292" y="711"/>
                      <a:pt x="234" y="633"/>
                      <a:pt x="234" y="575"/>
                    </a:cubicBezTo>
                    <a:cubicBezTo>
                      <a:pt x="234" y="497"/>
                      <a:pt x="312" y="419"/>
                      <a:pt x="389" y="380"/>
                    </a:cubicBezTo>
                    <a:cubicBezTo>
                      <a:pt x="506" y="302"/>
                      <a:pt x="681" y="283"/>
                      <a:pt x="81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75" y="886"/>
                      <a:pt x="214" y="925"/>
                      <a:pt x="273" y="96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1"/>
              <p:cNvSpPr/>
              <p:nvPr/>
            </p:nvSpPr>
            <p:spPr>
              <a:xfrm>
                <a:off x="1745325" y="2034775"/>
                <a:ext cx="408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52" extrusionOk="0">
                    <a:moveTo>
                      <a:pt x="1252" y="704"/>
                    </a:moveTo>
                    <a:lnTo>
                      <a:pt x="1252" y="704"/>
                    </a:lnTo>
                    <a:cubicBezTo>
                      <a:pt x="1239" y="710"/>
                      <a:pt x="1227" y="717"/>
                      <a:pt x="1216" y="726"/>
                    </a:cubicBezTo>
                    <a:lnTo>
                      <a:pt x="1216" y="726"/>
                    </a:lnTo>
                    <a:cubicBezTo>
                      <a:pt x="1219" y="725"/>
                      <a:pt x="1223" y="723"/>
                      <a:pt x="1226" y="721"/>
                    </a:cubicBezTo>
                    <a:cubicBezTo>
                      <a:pt x="1235" y="715"/>
                      <a:pt x="1244" y="710"/>
                      <a:pt x="1252" y="704"/>
                    </a:cubicBezTo>
                    <a:close/>
                    <a:moveTo>
                      <a:pt x="817" y="1"/>
                    </a:moveTo>
                    <a:cubicBezTo>
                      <a:pt x="637" y="1"/>
                      <a:pt x="457" y="40"/>
                      <a:pt x="311" y="118"/>
                    </a:cubicBezTo>
                    <a:cubicBezTo>
                      <a:pt x="370" y="156"/>
                      <a:pt x="389" y="215"/>
                      <a:pt x="350" y="254"/>
                    </a:cubicBezTo>
                    <a:cubicBezTo>
                      <a:pt x="311" y="312"/>
                      <a:pt x="273" y="312"/>
                      <a:pt x="253" y="312"/>
                    </a:cubicBezTo>
                    <a:cubicBezTo>
                      <a:pt x="214" y="312"/>
                      <a:pt x="195" y="312"/>
                      <a:pt x="195" y="293"/>
                    </a:cubicBezTo>
                    <a:lnTo>
                      <a:pt x="117" y="234"/>
                    </a:lnTo>
                    <a:cubicBezTo>
                      <a:pt x="59" y="312"/>
                      <a:pt x="0" y="409"/>
                      <a:pt x="0" y="507"/>
                    </a:cubicBezTo>
                    <a:cubicBezTo>
                      <a:pt x="0" y="662"/>
                      <a:pt x="97" y="798"/>
                      <a:pt x="273" y="896"/>
                    </a:cubicBezTo>
                    <a:cubicBezTo>
                      <a:pt x="448" y="993"/>
                      <a:pt x="642" y="1051"/>
                      <a:pt x="837" y="1051"/>
                    </a:cubicBezTo>
                    <a:cubicBezTo>
                      <a:pt x="992" y="1051"/>
                      <a:pt x="1167" y="993"/>
                      <a:pt x="1323" y="954"/>
                    </a:cubicBezTo>
                    <a:lnTo>
                      <a:pt x="1265" y="915"/>
                    </a:lnTo>
                    <a:cubicBezTo>
                      <a:pt x="1167" y="896"/>
                      <a:pt x="1148" y="818"/>
                      <a:pt x="1187" y="760"/>
                    </a:cubicBezTo>
                    <a:cubicBezTo>
                      <a:pt x="1196" y="747"/>
                      <a:pt x="1205" y="736"/>
                      <a:pt x="1216" y="726"/>
                    </a:cubicBezTo>
                    <a:lnTo>
                      <a:pt x="1216" y="726"/>
                    </a:lnTo>
                    <a:cubicBezTo>
                      <a:pt x="1100" y="791"/>
                      <a:pt x="944" y="823"/>
                      <a:pt x="788" y="823"/>
                    </a:cubicBezTo>
                    <a:cubicBezTo>
                      <a:pt x="628" y="823"/>
                      <a:pt x="467" y="789"/>
                      <a:pt x="350" y="721"/>
                    </a:cubicBezTo>
                    <a:cubicBezTo>
                      <a:pt x="253" y="682"/>
                      <a:pt x="195" y="604"/>
                      <a:pt x="195" y="526"/>
                    </a:cubicBezTo>
                    <a:cubicBezTo>
                      <a:pt x="195" y="448"/>
                      <a:pt x="253" y="409"/>
                      <a:pt x="350" y="332"/>
                    </a:cubicBezTo>
                    <a:cubicBezTo>
                      <a:pt x="467" y="254"/>
                      <a:pt x="642" y="234"/>
                      <a:pt x="778" y="234"/>
                    </a:cubicBezTo>
                    <a:cubicBezTo>
                      <a:pt x="953" y="234"/>
                      <a:pt x="1090" y="273"/>
                      <a:pt x="1226" y="332"/>
                    </a:cubicBezTo>
                    <a:cubicBezTo>
                      <a:pt x="1323" y="390"/>
                      <a:pt x="1362" y="448"/>
                      <a:pt x="1362" y="526"/>
                    </a:cubicBezTo>
                    <a:cubicBezTo>
                      <a:pt x="1362" y="597"/>
                      <a:pt x="1330" y="651"/>
                      <a:pt x="1252" y="704"/>
                    </a:cubicBezTo>
                    <a:lnTo>
                      <a:pt x="1252" y="704"/>
                    </a:lnTo>
                    <a:cubicBezTo>
                      <a:pt x="1268" y="697"/>
                      <a:pt x="1287" y="694"/>
                      <a:pt x="1307" y="694"/>
                    </a:cubicBezTo>
                    <a:cubicBezTo>
                      <a:pt x="1324" y="694"/>
                      <a:pt x="1343" y="696"/>
                      <a:pt x="1362" y="701"/>
                    </a:cubicBezTo>
                    <a:lnTo>
                      <a:pt x="1518" y="798"/>
                    </a:lnTo>
                    <a:cubicBezTo>
                      <a:pt x="1576" y="721"/>
                      <a:pt x="1634" y="623"/>
                      <a:pt x="1634" y="526"/>
                    </a:cubicBezTo>
                    <a:cubicBezTo>
                      <a:pt x="1634" y="429"/>
                      <a:pt x="1576" y="332"/>
                      <a:pt x="1518" y="254"/>
                    </a:cubicBezTo>
                    <a:cubicBezTo>
                      <a:pt x="1459" y="215"/>
                      <a:pt x="1420" y="176"/>
                      <a:pt x="1362" y="137"/>
                    </a:cubicBezTo>
                    <a:cubicBezTo>
                      <a:pt x="1343" y="137"/>
                      <a:pt x="1323" y="118"/>
                      <a:pt x="1323" y="118"/>
                    </a:cubicBezTo>
                    <a:cubicBezTo>
                      <a:pt x="1177" y="40"/>
                      <a:pt x="997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1"/>
              <p:cNvSpPr/>
              <p:nvPr/>
            </p:nvSpPr>
            <p:spPr>
              <a:xfrm>
                <a:off x="1774500" y="2052500"/>
                <a:ext cx="594850" cy="348075"/>
              </a:xfrm>
              <a:custGeom>
                <a:avLst/>
                <a:gdLst/>
                <a:ahLst/>
                <a:cxnLst/>
                <a:rect l="l" t="t" r="r" b="b"/>
                <a:pathLst>
                  <a:path w="23794" h="13923" extrusionOk="0">
                    <a:moveTo>
                      <a:pt x="145" y="1"/>
                    </a:moveTo>
                    <a:cubicBezTo>
                      <a:pt x="106" y="1"/>
                      <a:pt x="59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lnTo>
                      <a:pt x="117" y="265"/>
                    </a:lnTo>
                    <a:lnTo>
                      <a:pt x="23794" y="13922"/>
                    </a:lnTo>
                    <a:lnTo>
                      <a:pt x="23794" y="13630"/>
                    </a:lnTo>
                    <a:lnTo>
                      <a:pt x="351" y="89"/>
                    </a:lnTo>
                    <a:lnTo>
                      <a:pt x="195" y="12"/>
                    </a:lnTo>
                    <a:cubicBezTo>
                      <a:pt x="182" y="5"/>
                      <a:pt x="165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1"/>
              <p:cNvSpPr/>
              <p:nvPr/>
            </p:nvSpPr>
            <p:spPr>
              <a:xfrm>
                <a:off x="1650475" y="198177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1323" y="895"/>
                    </a:lnTo>
                    <a:lnTo>
                      <a:pt x="1557" y="75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1"/>
              <p:cNvSpPr/>
              <p:nvPr/>
            </p:nvSpPr>
            <p:spPr>
              <a:xfrm>
                <a:off x="1689375" y="2005125"/>
                <a:ext cx="647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518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2316" y="1479"/>
                    </a:lnTo>
                    <a:lnTo>
                      <a:pt x="2394" y="1518"/>
                    </a:lnTo>
                    <a:cubicBezTo>
                      <a:pt x="2413" y="1498"/>
                      <a:pt x="2433" y="1498"/>
                      <a:pt x="2452" y="1498"/>
                    </a:cubicBezTo>
                    <a:cubicBezTo>
                      <a:pt x="2511" y="1498"/>
                      <a:pt x="2530" y="1479"/>
                      <a:pt x="2549" y="1459"/>
                    </a:cubicBezTo>
                    <a:cubicBezTo>
                      <a:pt x="2588" y="1401"/>
                      <a:pt x="2588" y="1323"/>
                      <a:pt x="2530" y="1304"/>
                    </a:cubicBezTo>
                    <a:lnTo>
                      <a:pt x="2511" y="1304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1"/>
              <p:cNvSpPr/>
              <p:nvPr/>
            </p:nvSpPr>
            <p:spPr>
              <a:xfrm>
                <a:off x="1510875" y="1900550"/>
                <a:ext cx="3234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530" extrusionOk="0">
                    <a:moveTo>
                      <a:pt x="11499" y="0"/>
                    </a:moveTo>
                    <a:lnTo>
                      <a:pt x="11246" y="136"/>
                    </a:lnTo>
                    <a:lnTo>
                      <a:pt x="12569" y="895"/>
                    </a:lnTo>
                    <a:lnTo>
                      <a:pt x="9923" y="2432"/>
                    </a:lnTo>
                    <a:cubicBezTo>
                      <a:pt x="9962" y="2452"/>
                      <a:pt x="9981" y="2529"/>
                      <a:pt x="9962" y="2588"/>
                    </a:cubicBezTo>
                    <a:cubicBezTo>
                      <a:pt x="9942" y="2646"/>
                      <a:pt x="9884" y="2646"/>
                      <a:pt x="9865" y="2646"/>
                    </a:cubicBezTo>
                    <a:cubicBezTo>
                      <a:pt x="9845" y="2646"/>
                      <a:pt x="9826" y="2646"/>
                      <a:pt x="9826" y="2627"/>
                    </a:cubicBezTo>
                    <a:lnTo>
                      <a:pt x="9689" y="2549"/>
                    </a:lnTo>
                    <a:lnTo>
                      <a:pt x="7160" y="4008"/>
                    </a:lnTo>
                    <a:lnTo>
                      <a:pt x="6927" y="4144"/>
                    </a:lnTo>
                    <a:lnTo>
                      <a:pt x="4339" y="5642"/>
                    </a:lnTo>
                    <a:cubicBezTo>
                      <a:pt x="4398" y="5662"/>
                      <a:pt x="4417" y="5739"/>
                      <a:pt x="4398" y="5798"/>
                    </a:cubicBezTo>
                    <a:cubicBezTo>
                      <a:pt x="4378" y="5856"/>
                      <a:pt x="4320" y="5856"/>
                      <a:pt x="4300" y="5856"/>
                    </a:cubicBezTo>
                    <a:cubicBezTo>
                      <a:pt x="4281" y="5856"/>
                      <a:pt x="4242" y="5856"/>
                      <a:pt x="4242" y="5837"/>
                    </a:cubicBezTo>
                    <a:lnTo>
                      <a:pt x="4125" y="5759"/>
                    </a:lnTo>
                    <a:lnTo>
                      <a:pt x="1557" y="7238"/>
                    </a:lnTo>
                    <a:lnTo>
                      <a:pt x="234" y="6479"/>
                    </a:lnTo>
                    <a:lnTo>
                      <a:pt x="1" y="6634"/>
                    </a:lnTo>
                    <a:lnTo>
                      <a:pt x="1499" y="7510"/>
                    </a:lnTo>
                    <a:cubicBezTo>
                      <a:pt x="1518" y="7510"/>
                      <a:pt x="1557" y="7529"/>
                      <a:pt x="1557" y="7529"/>
                    </a:cubicBezTo>
                    <a:cubicBezTo>
                      <a:pt x="1577" y="7529"/>
                      <a:pt x="1596" y="7529"/>
                      <a:pt x="1596" y="7510"/>
                    </a:cubicBezTo>
                    <a:lnTo>
                      <a:pt x="7160" y="4300"/>
                    </a:lnTo>
                    <a:lnTo>
                      <a:pt x="7413" y="4144"/>
                    </a:lnTo>
                    <a:lnTo>
                      <a:pt x="12880" y="992"/>
                    </a:lnTo>
                    <a:cubicBezTo>
                      <a:pt x="12938" y="954"/>
                      <a:pt x="12938" y="915"/>
                      <a:pt x="12938" y="895"/>
                    </a:cubicBezTo>
                    <a:cubicBezTo>
                      <a:pt x="12938" y="876"/>
                      <a:pt x="12900" y="817"/>
                      <a:pt x="12880" y="798"/>
                    </a:cubicBezTo>
                    <a:lnTo>
                      <a:pt x="114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1"/>
              <p:cNvSpPr/>
              <p:nvPr/>
            </p:nvSpPr>
            <p:spPr>
              <a:xfrm>
                <a:off x="1720025" y="1941875"/>
                <a:ext cx="40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04" y="896"/>
                    </a:lnTo>
                    <a:lnTo>
                      <a:pt x="1421" y="974"/>
                    </a:lnTo>
                    <a:lnTo>
                      <a:pt x="1499" y="974"/>
                    </a:lnTo>
                    <a:cubicBezTo>
                      <a:pt x="1557" y="974"/>
                      <a:pt x="1576" y="935"/>
                      <a:pt x="1596" y="915"/>
                    </a:cubicBezTo>
                    <a:cubicBezTo>
                      <a:pt x="1615" y="876"/>
                      <a:pt x="1615" y="799"/>
                      <a:pt x="1557" y="740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1"/>
              <p:cNvSpPr/>
              <p:nvPr/>
            </p:nvSpPr>
            <p:spPr>
              <a:xfrm>
                <a:off x="1579950" y="2022625"/>
                <a:ext cx="408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7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23" y="895"/>
                    </a:lnTo>
                    <a:lnTo>
                      <a:pt x="1440" y="973"/>
                    </a:lnTo>
                    <a:lnTo>
                      <a:pt x="1518" y="973"/>
                    </a:lnTo>
                    <a:cubicBezTo>
                      <a:pt x="1557" y="973"/>
                      <a:pt x="1576" y="934"/>
                      <a:pt x="1615" y="915"/>
                    </a:cubicBezTo>
                    <a:cubicBezTo>
                      <a:pt x="1635" y="876"/>
                      <a:pt x="1635" y="798"/>
                      <a:pt x="1557" y="7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1"/>
              <p:cNvSpPr/>
              <p:nvPr/>
            </p:nvSpPr>
            <p:spPr>
              <a:xfrm>
                <a:off x="1620325" y="1799875"/>
                <a:ext cx="1911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36" extrusionOk="0">
                    <a:moveTo>
                      <a:pt x="1304" y="0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4"/>
                    </a:lnTo>
                    <a:lnTo>
                      <a:pt x="7121" y="3988"/>
                    </a:lnTo>
                    <a:lnTo>
                      <a:pt x="7646" y="367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1"/>
              <p:cNvSpPr/>
              <p:nvPr/>
            </p:nvSpPr>
            <p:spPr>
              <a:xfrm>
                <a:off x="1547850" y="18421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88" y="4125"/>
                    </a:lnTo>
                    <a:lnTo>
                      <a:pt x="7121" y="3989"/>
                    </a:lnTo>
                    <a:lnTo>
                      <a:pt x="7685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1"/>
              <p:cNvSpPr/>
              <p:nvPr/>
            </p:nvSpPr>
            <p:spPr>
              <a:xfrm>
                <a:off x="1408750" y="1922425"/>
                <a:ext cx="19117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18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48" y="4125"/>
                    </a:lnTo>
                    <a:lnTo>
                      <a:pt x="7101" y="4008"/>
                    </a:lnTo>
                    <a:lnTo>
                      <a:pt x="7646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1"/>
              <p:cNvSpPr/>
              <p:nvPr/>
            </p:nvSpPr>
            <p:spPr>
              <a:xfrm>
                <a:off x="1336275" y="1963775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0"/>
                    </a:moveTo>
                    <a:lnTo>
                      <a:pt x="1" y="740"/>
                    </a:lnTo>
                    <a:lnTo>
                      <a:pt x="6362" y="4436"/>
                    </a:lnTo>
                    <a:lnTo>
                      <a:pt x="6927" y="4125"/>
                    </a:lnTo>
                    <a:lnTo>
                      <a:pt x="7179" y="3989"/>
                    </a:lnTo>
                    <a:lnTo>
                      <a:pt x="7685" y="369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1"/>
              <p:cNvSpPr/>
              <p:nvPr/>
            </p:nvSpPr>
            <p:spPr>
              <a:xfrm>
                <a:off x="1478300" y="1882050"/>
                <a:ext cx="1916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2" y="4437"/>
                    </a:lnTo>
                    <a:lnTo>
                      <a:pt x="6887" y="4125"/>
                    </a:lnTo>
                    <a:lnTo>
                      <a:pt x="7140" y="3989"/>
                    </a:lnTo>
                    <a:lnTo>
                      <a:pt x="7666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1"/>
              <p:cNvSpPr/>
              <p:nvPr/>
            </p:nvSpPr>
            <p:spPr>
              <a:xfrm>
                <a:off x="2162625" y="2011175"/>
                <a:ext cx="379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4" extrusionOk="0">
                    <a:moveTo>
                      <a:pt x="785" y="1"/>
                    </a:moveTo>
                    <a:cubicBezTo>
                      <a:pt x="640" y="1"/>
                      <a:pt x="495" y="25"/>
                      <a:pt x="370" y="69"/>
                    </a:cubicBezTo>
                    <a:cubicBezTo>
                      <a:pt x="331" y="89"/>
                      <a:pt x="292" y="89"/>
                      <a:pt x="234" y="108"/>
                    </a:cubicBezTo>
                    <a:cubicBezTo>
                      <a:pt x="234" y="147"/>
                      <a:pt x="215" y="167"/>
                      <a:pt x="156" y="186"/>
                    </a:cubicBezTo>
                    <a:cubicBezTo>
                      <a:pt x="1" y="361"/>
                      <a:pt x="39" y="556"/>
                      <a:pt x="253" y="692"/>
                    </a:cubicBezTo>
                    <a:cubicBezTo>
                      <a:pt x="390" y="779"/>
                      <a:pt x="574" y="823"/>
                      <a:pt x="759" y="823"/>
                    </a:cubicBezTo>
                    <a:cubicBezTo>
                      <a:pt x="944" y="823"/>
                      <a:pt x="1129" y="779"/>
                      <a:pt x="1265" y="692"/>
                    </a:cubicBezTo>
                    <a:cubicBezTo>
                      <a:pt x="1518" y="536"/>
                      <a:pt x="1518" y="283"/>
                      <a:pt x="1265" y="108"/>
                    </a:cubicBezTo>
                    <a:cubicBezTo>
                      <a:pt x="1128" y="34"/>
                      <a:pt x="957" y="1"/>
                      <a:pt x="7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1"/>
              <p:cNvSpPr/>
              <p:nvPr/>
            </p:nvSpPr>
            <p:spPr>
              <a:xfrm>
                <a:off x="2191800" y="1994150"/>
                <a:ext cx="389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24" extrusionOk="0">
                    <a:moveTo>
                      <a:pt x="816" y="1"/>
                    </a:moveTo>
                    <a:cubicBezTo>
                      <a:pt x="675" y="1"/>
                      <a:pt x="534" y="25"/>
                      <a:pt x="409" y="69"/>
                    </a:cubicBezTo>
                    <a:cubicBezTo>
                      <a:pt x="351" y="89"/>
                      <a:pt x="312" y="89"/>
                      <a:pt x="254" y="108"/>
                    </a:cubicBezTo>
                    <a:cubicBezTo>
                      <a:pt x="215" y="147"/>
                      <a:pt x="176" y="167"/>
                      <a:pt x="156" y="186"/>
                    </a:cubicBezTo>
                    <a:cubicBezTo>
                      <a:pt x="1" y="361"/>
                      <a:pt x="40" y="556"/>
                      <a:pt x="254" y="692"/>
                    </a:cubicBezTo>
                    <a:cubicBezTo>
                      <a:pt x="390" y="780"/>
                      <a:pt x="575" y="823"/>
                      <a:pt x="760" y="823"/>
                    </a:cubicBezTo>
                    <a:cubicBezTo>
                      <a:pt x="944" y="823"/>
                      <a:pt x="1129" y="780"/>
                      <a:pt x="1265" y="692"/>
                    </a:cubicBezTo>
                    <a:cubicBezTo>
                      <a:pt x="1557" y="556"/>
                      <a:pt x="1557" y="283"/>
                      <a:pt x="1285" y="108"/>
                    </a:cubicBezTo>
                    <a:cubicBezTo>
                      <a:pt x="1148" y="35"/>
                      <a:pt x="982" y="1"/>
                      <a:pt x="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1"/>
              <p:cNvSpPr/>
              <p:nvPr/>
            </p:nvSpPr>
            <p:spPr>
              <a:xfrm>
                <a:off x="2220025" y="1977675"/>
                <a:ext cx="389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26" extrusionOk="0">
                    <a:moveTo>
                      <a:pt x="811" y="0"/>
                    </a:moveTo>
                    <a:cubicBezTo>
                      <a:pt x="674" y="0"/>
                      <a:pt x="540" y="24"/>
                      <a:pt x="428" y="67"/>
                    </a:cubicBezTo>
                    <a:cubicBezTo>
                      <a:pt x="370" y="86"/>
                      <a:pt x="331" y="86"/>
                      <a:pt x="273" y="125"/>
                    </a:cubicBezTo>
                    <a:cubicBezTo>
                      <a:pt x="214" y="145"/>
                      <a:pt x="195" y="164"/>
                      <a:pt x="175" y="184"/>
                    </a:cubicBezTo>
                    <a:cubicBezTo>
                      <a:pt x="0" y="359"/>
                      <a:pt x="59" y="553"/>
                      <a:pt x="273" y="709"/>
                    </a:cubicBezTo>
                    <a:cubicBezTo>
                      <a:pt x="409" y="787"/>
                      <a:pt x="589" y="826"/>
                      <a:pt x="769" y="826"/>
                    </a:cubicBezTo>
                    <a:cubicBezTo>
                      <a:pt x="949" y="826"/>
                      <a:pt x="1129" y="787"/>
                      <a:pt x="1265" y="709"/>
                    </a:cubicBezTo>
                    <a:cubicBezTo>
                      <a:pt x="1557" y="534"/>
                      <a:pt x="1557" y="262"/>
                      <a:pt x="1304" y="125"/>
                    </a:cubicBezTo>
                    <a:cubicBezTo>
                      <a:pt x="1162" y="38"/>
                      <a:pt x="985" y="0"/>
                      <a:pt x="8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1"/>
              <p:cNvSpPr/>
              <p:nvPr/>
            </p:nvSpPr>
            <p:spPr>
              <a:xfrm>
                <a:off x="2248725" y="1961125"/>
                <a:ext cx="394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841" extrusionOk="0">
                    <a:moveTo>
                      <a:pt x="806" y="1"/>
                    </a:moveTo>
                    <a:cubicBezTo>
                      <a:pt x="668" y="1"/>
                      <a:pt x="529" y="25"/>
                      <a:pt x="409" y="67"/>
                    </a:cubicBezTo>
                    <a:cubicBezTo>
                      <a:pt x="370" y="106"/>
                      <a:pt x="311" y="106"/>
                      <a:pt x="272" y="126"/>
                    </a:cubicBezTo>
                    <a:cubicBezTo>
                      <a:pt x="214" y="145"/>
                      <a:pt x="195" y="165"/>
                      <a:pt x="175" y="204"/>
                    </a:cubicBezTo>
                    <a:cubicBezTo>
                      <a:pt x="0" y="359"/>
                      <a:pt x="39" y="554"/>
                      <a:pt x="272" y="710"/>
                    </a:cubicBezTo>
                    <a:cubicBezTo>
                      <a:pt x="399" y="797"/>
                      <a:pt x="579" y="841"/>
                      <a:pt x="761" y="841"/>
                    </a:cubicBezTo>
                    <a:cubicBezTo>
                      <a:pt x="944" y="841"/>
                      <a:pt x="1128" y="797"/>
                      <a:pt x="1265" y="710"/>
                    </a:cubicBezTo>
                    <a:cubicBezTo>
                      <a:pt x="1537" y="534"/>
                      <a:pt x="1576" y="262"/>
                      <a:pt x="1284" y="126"/>
                    </a:cubicBezTo>
                    <a:cubicBezTo>
                      <a:pt x="1154" y="39"/>
                      <a:pt x="981" y="1"/>
                      <a:pt x="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1"/>
              <p:cNvSpPr/>
              <p:nvPr/>
            </p:nvSpPr>
            <p:spPr>
              <a:xfrm>
                <a:off x="2277900" y="1944100"/>
                <a:ext cx="384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841" extrusionOk="0">
                    <a:moveTo>
                      <a:pt x="787" y="1"/>
                    </a:moveTo>
                    <a:cubicBezTo>
                      <a:pt x="649" y="1"/>
                      <a:pt x="510" y="25"/>
                      <a:pt x="389" y="68"/>
                    </a:cubicBezTo>
                    <a:cubicBezTo>
                      <a:pt x="331" y="106"/>
                      <a:pt x="292" y="106"/>
                      <a:pt x="234" y="126"/>
                    </a:cubicBezTo>
                    <a:lnTo>
                      <a:pt x="175" y="184"/>
                    </a:lnTo>
                    <a:cubicBezTo>
                      <a:pt x="0" y="359"/>
                      <a:pt x="59" y="554"/>
                      <a:pt x="273" y="710"/>
                    </a:cubicBezTo>
                    <a:cubicBezTo>
                      <a:pt x="409" y="797"/>
                      <a:pt x="589" y="841"/>
                      <a:pt x="769" y="841"/>
                    </a:cubicBezTo>
                    <a:cubicBezTo>
                      <a:pt x="949" y="841"/>
                      <a:pt x="1129" y="797"/>
                      <a:pt x="1265" y="710"/>
                    </a:cubicBezTo>
                    <a:cubicBezTo>
                      <a:pt x="1537" y="534"/>
                      <a:pt x="1537" y="301"/>
                      <a:pt x="1265" y="126"/>
                    </a:cubicBezTo>
                    <a:cubicBezTo>
                      <a:pt x="1135" y="39"/>
                      <a:pt x="962" y="1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1"/>
              <p:cNvSpPr/>
              <p:nvPr/>
            </p:nvSpPr>
            <p:spPr>
              <a:xfrm>
                <a:off x="2173825" y="18489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56" y="254"/>
                    </a:moveTo>
                    <a:cubicBezTo>
                      <a:pt x="1012" y="254"/>
                      <a:pt x="1167" y="273"/>
                      <a:pt x="1303" y="351"/>
                    </a:cubicBezTo>
                    <a:cubicBezTo>
                      <a:pt x="1381" y="390"/>
                      <a:pt x="1440" y="468"/>
                      <a:pt x="1440" y="546"/>
                    </a:cubicBezTo>
                    <a:cubicBezTo>
                      <a:pt x="1440" y="624"/>
                      <a:pt x="1401" y="662"/>
                      <a:pt x="1303" y="740"/>
                    </a:cubicBezTo>
                    <a:cubicBezTo>
                      <a:pt x="1177" y="818"/>
                      <a:pt x="1012" y="857"/>
                      <a:pt x="849" y="857"/>
                    </a:cubicBezTo>
                    <a:cubicBezTo>
                      <a:pt x="686" y="857"/>
                      <a:pt x="525" y="818"/>
                      <a:pt x="409" y="740"/>
                    </a:cubicBezTo>
                    <a:cubicBezTo>
                      <a:pt x="331" y="701"/>
                      <a:pt x="272" y="624"/>
                      <a:pt x="272" y="546"/>
                    </a:cubicBezTo>
                    <a:cubicBezTo>
                      <a:pt x="272" y="468"/>
                      <a:pt x="311" y="429"/>
                      <a:pt x="409" y="351"/>
                    </a:cubicBezTo>
                    <a:cubicBezTo>
                      <a:pt x="545" y="273"/>
                      <a:pt x="700" y="254"/>
                      <a:pt x="856" y="254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4"/>
                      <a:pt x="331" y="98"/>
                    </a:cubicBezTo>
                    <a:cubicBezTo>
                      <a:pt x="292" y="98"/>
                      <a:pt x="272" y="137"/>
                      <a:pt x="253" y="137"/>
                    </a:cubicBezTo>
                    <a:cubicBezTo>
                      <a:pt x="233" y="176"/>
                      <a:pt x="175" y="234"/>
                      <a:pt x="117" y="254"/>
                    </a:cubicBezTo>
                    <a:cubicBezTo>
                      <a:pt x="58" y="332"/>
                      <a:pt x="0" y="429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47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401" y="137"/>
                    </a:cubicBezTo>
                    <a:cubicBezTo>
                      <a:pt x="1246" y="44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1"/>
              <p:cNvSpPr/>
              <p:nvPr/>
            </p:nvSpPr>
            <p:spPr>
              <a:xfrm>
                <a:off x="2345500" y="1914150"/>
                <a:ext cx="238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072" extrusionOk="0">
                    <a:moveTo>
                      <a:pt x="954" y="1"/>
                    </a:moveTo>
                    <a:cubicBezTo>
                      <a:pt x="720" y="1"/>
                      <a:pt x="506" y="40"/>
                      <a:pt x="331" y="137"/>
                    </a:cubicBezTo>
                    <a:cubicBezTo>
                      <a:pt x="312" y="137"/>
                      <a:pt x="292" y="157"/>
                      <a:pt x="273" y="157"/>
                    </a:cubicBezTo>
                    <a:cubicBezTo>
                      <a:pt x="195" y="176"/>
                      <a:pt x="137" y="234"/>
                      <a:pt x="117" y="273"/>
                    </a:cubicBezTo>
                    <a:cubicBezTo>
                      <a:pt x="40" y="351"/>
                      <a:pt x="1" y="448"/>
                      <a:pt x="1" y="546"/>
                    </a:cubicBezTo>
                    <a:cubicBezTo>
                      <a:pt x="1" y="682"/>
                      <a:pt x="98" y="838"/>
                      <a:pt x="273" y="935"/>
                    </a:cubicBezTo>
                    <a:cubicBezTo>
                      <a:pt x="429" y="1032"/>
                      <a:pt x="623" y="1071"/>
                      <a:pt x="818" y="1071"/>
                    </a:cubicBezTo>
                    <a:lnTo>
                      <a:pt x="954" y="1071"/>
                    </a:lnTo>
                    <a:lnTo>
                      <a:pt x="954" y="838"/>
                    </a:lnTo>
                    <a:cubicBezTo>
                      <a:pt x="910" y="842"/>
                      <a:pt x="864" y="844"/>
                      <a:pt x="818" y="844"/>
                    </a:cubicBezTo>
                    <a:cubicBezTo>
                      <a:pt x="659" y="844"/>
                      <a:pt x="495" y="816"/>
                      <a:pt x="390" y="740"/>
                    </a:cubicBezTo>
                    <a:cubicBezTo>
                      <a:pt x="292" y="682"/>
                      <a:pt x="234" y="624"/>
                      <a:pt x="234" y="546"/>
                    </a:cubicBezTo>
                    <a:cubicBezTo>
                      <a:pt x="234" y="468"/>
                      <a:pt x="292" y="429"/>
                      <a:pt x="390" y="351"/>
                    </a:cubicBezTo>
                    <a:cubicBezTo>
                      <a:pt x="506" y="273"/>
                      <a:pt x="682" y="254"/>
                      <a:pt x="818" y="254"/>
                    </a:cubicBezTo>
                    <a:lnTo>
                      <a:pt x="954" y="254"/>
                    </a:lnTo>
                    <a:lnTo>
                      <a:pt x="9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1"/>
              <p:cNvSpPr/>
              <p:nvPr/>
            </p:nvSpPr>
            <p:spPr>
              <a:xfrm>
                <a:off x="697175" y="1784300"/>
                <a:ext cx="165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071" extrusionOk="0">
                    <a:moveTo>
                      <a:pt x="1" y="1"/>
                    </a:moveTo>
                    <a:lnTo>
                      <a:pt x="1" y="234"/>
                    </a:lnTo>
                    <a:cubicBezTo>
                      <a:pt x="98" y="273"/>
                      <a:pt x="195" y="292"/>
                      <a:pt x="273" y="331"/>
                    </a:cubicBezTo>
                    <a:cubicBezTo>
                      <a:pt x="370" y="390"/>
                      <a:pt x="409" y="467"/>
                      <a:pt x="409" y="526"/>
                    </a:cubicBezTo>
                    <a:cubicBezTo>
                      <a:pt x="409" y="604"/>
                      <a:pt x="370" y="662"/>
                      <a:pt x="273" y="720"/>
                    </a:cubicBezTo>
                    <a:cubicBezTo>
                      <a:pt x="195" y="779"/>
                      <a:pt x="98" y="798"/>
                      <a:pt x="1" y="818"/>
                    </a:cubicBezTo>
                    <a:lnTo>
                      <a:pt x="1" y="1071"/>
                    </a:lnTo>
                    <a:cubicBezTo>
                      <a:pt x="156" y="1032"/>
                      <a:pt x="273" y="1012"/>
                      <a:pt x="390" y="954"/>
                    </a:cubicBezTo>
                    <a:cubicBezTo>
                      <a:pt x="565" y="818"/>
                      <a:pt x="662" y="681"/>
                      <a:pt x="662" y="526"/>
                    </a:cubicBezTo>
                    <a:cubicBezTo>
                      <a:pt x="662" y="429"/>
                      <a:pt x="604" y="331"/>
                      <a:pt x="545" y="234"/>
                    </a:cubicBezTo>
                    <a:cubicBezTo>
                      <a:pt x="487" y="195"/>
                      <a:pt x="448" y="176"/>
                      <a:pt x="390" y="117"/>
                    </a:cubicBezTo>
                    <a:cubicBezTo>
                      <a:pt x="370" y="98"/>
                      <a:pt x="351" y="98"/>
                      <a:pt x="312" y="98"/>
                    </a:cubicBezTo>
                    <a:cubicBezTo>
                      <a:pt x="215" y="39"/>
                      <a:pt x="117" y="2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1"/>
              <p:cNvSpPr/>
              <p:nvPr/>
            </p:nvSpPr>
            <p:spPr>
              <a:xfrm>
                <a:off x="894150" y="1688775"/>
                <a:ext cx="4137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98" extrusionOk="0">
                    <a:moveTo>
                      <a:pt x="838" y="261"/>
                    </a:moveTo>
                    <a:cubicBezTo>
                      <a:pt x="993" y="261"/>
                      <a:pt x="1149" y="300"/>
                      <a:pt x="1266" y="359"/>
                    </a:cubicBezTo>
                    <a:cubicBezTo>
                      <a:pt x="1363" y="417"/>
                      <a:pt x="1402" y="495"/>
                      <a:pt x="1402" y="553"/>
                    </a:cubicBezTo>
                    <a:cubicBezTo>
                      <a:pt x="1402" y="631"/>
                      <a:pt x="1363" y="689"/>
                      <a:pt x="1266" y="748"/>
                    </a:cubicBezTo>
                    <a:cubicBezTo>
                      <a:pt x="1139" y="825"/>
                      <a:pt x="974" y="864"/>
                      <a:pt x="813" y="864"/>
                    </a:cubicBezTo>
                    <a:cubicBezTo>
                      <a:pt x="653" y="864"/>
                      <a:pt x="497" y="825"/>
                      <a:pt x="390" y="748"/>
                    </a:cubicBezTo>
                    <a:cubicBezTo>
                      <a:pt x="293" y="709"/>
                      <a:pt x="254" y="631"/>
                      <a:pt x="254" y="553"/>
                    </a:cubicBezTo>
                    <a:cubicBezTo>
                      <a:pt x="254" y="495"/>
                      <a:pt x="293" y="417"/>
                      <a:pt x="390" y="359"/>
                    </a:cubicBezTo>
                    <a:cubicBezTo>
                      <a:pt x="507" y="300"/>
                      <a:pt x="682" y="261"/>
                      <a:pt x="838" y="261"/>
                    </a:cubicBezTo>
                    <a:close/>
                    <a:moveTo>
                      <a:pt x="833" y="0"/>
                    </a:moveTo>
                    <a:cubicBezTo>
                      <a:pt x="631" y="0"/>
                      <a:pt x="432" y="49"/>
                      <a:pt x="273" y="145"/>
                    </a:cubicBezTo>
                    <a:cubicBezTo>
                      <a:pt x="98" y="242"/>
                      <a:pt x="1" y="397"/>
                      <a:pt x="1" y="534"/>
                    </a:cubicBezTo>
                    <a:cubicBezTo>
                      <a:pt x="1" y="709"/>
                      <a:pt x="98" y="825"/>
                      <a:pt x="273" y="942"/>
                    </a:cubicBezTo>
                    <a:cubicBezTo>
                      <a:pt x="448" y="1039"/>
                      <a:pt x="643" y="1098"/>
                      <a:pt x="838" y="1098"/>
                    </a:cubicBezTo>
                    <a:cubicBezTo>
                      <a:pt x="1013" y="1098"/>
                      <a:pt x="1246" y="1039"/>
                      <a:pt x="1382" y="942"/>
                    </a:cubicBezTo>
                    <a:cubicBezTo>
                      <a:pt x="1557" y="845"/>
                      <a:pt x="1655" y="709"/>
                      <a:pt x="1655" y="553"/>
                    </a:cubicBezTo>
                    <a:cubicBezTo>
                      <a:pt x="1655" y="456"/>
                      <a:pt x="1596" y="359"/>
                      <a:pt x="1538" y="261"/>
                    </a:cubicBezTo>
                    <a:cubicBezTo>
                      <a:pt x="1480" y="222"/>
                      <a:pt x="1441" y="203"/>
                      <a:pt x="1382" y="145"/>
                    </a:cubicBezTo>
                    <a:cubicBezTo>
                      <a:pt x="1363" y="125"/>
                      <a:pt x="1343" y="125"/>
                      <a:pt x="1324" y="106"/>
                    </a:cubicBezTo>
                    <a:cubicBezTo>
                      <a:pt x="1173" y="35"/>
                      <a:pt x="100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849425" y="15820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1012" y="232"/>
                      <a:pt x="1167" y="251"/>
                      <a:pt x="1284" y="329"/>
                    </a:cubicBezTo>
                    <a:cubicBezTo>
                      <a:pt x="1381" y="368"/>
                      <a:pt x="1420" y="446"/>
                      <a:pt x="1420" y="524"/>
                    </a:cubicBezTo>
                    <a:cubicBezTo>
                      <a:pt x="1420" y="601"/>
                      <a:pt x="1381" y="640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1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1" y="232"/>
                      <a:pt x="837" y="232"/>
                    </a:cubicBezTo>
                    <a:close/>
                    <a:moveTo>
                      <a:pt x="812" y="1"/>
                    </a:moveTo>
                    <a:cubicBezTo>
                      <a:pt x="619" y="1"/>
                      <a:pt x="423" y="44"/>
                      <a:pt x="253" y="134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79"/>
                      <a:pt x="97" y="815"/>
                      <a:pt x="253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12" y="1049"/>
                      <a:pt x="1226" y="1010"/>
                      <a:pt x="1381" y="913"/>
                    </a:cubicBezTo>
                    <a:cubicBezTo>
                      <a:pt x="1557" y="815"/>
                      <a:pt x="1654" y="679"/>
                      <a:pt x="1654" y="524"/>
                    </a:cubicBezTo>
                    <a:cubicBezTo>
                      <a:pt x="1654" y="426"/>
                      <a:pt x="1595" y="329"/>
                      <a:pt x="1518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1" y="115"/>
                      <a:pt x="1343" y="115"/>
                      <a:pt x="1323" y="115"/>
                    </a:cubicBezTo>
                    <a:cubicBezTo>
                      <a:pt x="1172" y="39"/>
                      <a:pt x="993" y="1"/>
                      <a:pt x="8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854775" y="151235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17" y="217"/>
                    </a:moveTo>
                    <a:cubicBezTo>
                      <a:pt x="992" y="217"/>
                      <a:pt x="1129" y="237"/>
                      <a:pt x="1265" y="314"/>
                    </a:cubicBezTo>
                    <a:cubicBezTo>
                      <a:pt x="1362" y="373"/>
                      <a:pt x="1401" y="431"/>
                      <a:pt x="1401" y="509"/>
                    </a:cubicBezTo>
                    <a:cubicBezTo>
                      <a:pt x="1401" y="587"/>
                      <a:pt x="1362" y="665"/>
                      <a:pt x="1265" y="704"/>
                    </a:cubicBezTo>
                    <a:cubicBezTo>
                      <a:pt x="1138" y="781"/>
                      <a:pt x="973" y="820"/>
                      <a:pt x="812" y="820"/>
                    </a:cubicBezTo>
                    <a:cubicBezTo>
                      <a:pt x="652" y="820"/>
                      <a:pt x="496" y="781"/>
                      <a:pt x="389" y="704"/>
                    </a:cubicBezTo>
                    <a:cubicBezTo>
                      <a:pt x="292" y="665"/>
                      <a:pt x="234" y="587"/>
                      <a:pt x="234" y="509"/>
                    </a:cubicBezTo>
                    <a:cubicBezTo>
                      <a:pt x="234" y="431"/>
                      <a:pt x="292" y="392"/>
                      <a:pt x="389" y="314"/>
                    </a:cubicBezTo>
                    <a:cubicBezTo>
                      <a:pt x="506" y="237"/>
                      <a:pt x="681" y="217"/>
                      <a:pt x="817" y="217"/>
                    </a:cubicBezTo>
                    <a:close/>
                    <a:moveTo>
                      <a:pt x="800" y="1"/>
                    </a:moveTo>
                    <a:cubicBezTo>
                      <a:pt x="601" y="1"/>
                      <a:pt x="404" y="39"/>
                      <a:pt x="253" y="120"/>
                    </a:cubicBezTo>
                    <a:cubicBezTo>
                      <a:pt x="97" y="217"/>
                      <a:pt x="0" y="373"/>
                      <a:pt x="0" y="509"/>
                    </a:cubicBezTo>
                    <a:cubicBezTo>
                      <a:pt x="0" y="665"/>
                      <a:pt x="97" y="801"/>
                      <a:pt x="253" y="898"/>
                    </a:cubicBezTo>
                    <a:cubicBezTo>
                      <a:pt x="428" y="995"/>
                      <a:pt x="623" y="1054"/>
                      <a:pt x="817" y="1054"/>
                    </a:cubicBezTo>
                    <a:cubicBezTo>
                      <a:pt x="1012" y="1054"/>
                      <a:pt x="1245" y="995"/>
                      <a:pt x="1381" y="898"/>
                    </a:cubicBezTo>
                    <a:cubicBezTo>
                      <a:pt x="1557" y="801"/>
                      <a:pt x="1654" y="665"/>
                      <a:pt x="1654" y="509"/>
                    </a:cubicBezTo>
                    <a:cubicBezTo>
                      <a:pt x="1654" y="412"/>
                      <a:pt x="1595" y="314"/>
                      <a:pt x="1518" y="256"/>
                    </a:cubicBezTo>
                    <a:cubicBezTo>
                      <a:pt x="1498" y="198"/>
                      <a:pt x="1459" y="159"/>
                      <a:pt x="1381" y="120"/>
                    </a:cubicBezTo>
                    <a:cubicBezTo>
                      <a:pt x="1362" y="120"/>
                      <a:pt x="1362" y="100"/>
                      <a:pt x="1323" y="100"/>
                    </a:cubicBezTo>
                    <a:cubicBezTo>
                      <a:pt x="1173" y="35"/>
                      <a:pt x="986" y="1"/>
                      <a:pt x="8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697175" y="1574425"/>
                <a:ext cx="3457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46" extrusionOk="0">
                    <a:moveTo>
                      <a:pt x="535" y="0"/>
                    </a:moveTo>
                    <a:cubicBezTo>
                      <a:pt x="344" y="0"/>
                      <a:pt x="156" y="44"/>
                      <a:pt x="1" y="127"/>
                    </a:cubicBezTo>
                    <a:lnTo>
                      <a:pt x="1" y="419"/>
                    </a:lnTo>
                    <a:lnTo>
                      <a:pt x="98" y="322"/>
                    </a:lnTo>
                    <a:cubicBezTo>
                      <a:pt x="215" y="244"/>
                      <a:pt x="390" y="224"/>
                      <a:pt x="526" y="224"/>
                    </a:cubicBezTo>
                    <a:cubicBezTo>
                      <a:pt x="701" y="224"/>
                      <a:pt x="857" y="244"/>
                      <a:pt x="973" y="322"/>
                    </a:cubicBezTo>
                    <a:cubicBezTo>
                      <a:pt x="1071" y="361"/>
                      <a:pt x="1110" y="438"/>
                      <a:pt x="1110" y="516"/>
                    </a:cubicBezTo>
                    <a:cubicBezTo>
                      <a:pt x="1110" y="594"/>
                      <a:pt x="1071" y="633"/>
                      <a:pt x="973" y="711"/>
                    </a:cubicBezTo>
                    <a:cubicBezTo>
                      <a:pt x="847" y="779"/>
                      <a:pt x="682" y="813"/>
                      <a:pt x="521" y="813"/>
                    </a:cubicBezTo>
                    <a:cubicBezTo>
                      <a:pt x="361" y="813"/>
                      <a:pt x="205" y="779"/>
                      <a:pt x="98" y="711"/>
                    </a:cubicBezTo>
                    <a:cubicBezTo>
                      <a:pt x="40" y="691"/>
                      <a:pt x="20" y="652"/>
                      <a:pt x="1" y="613"/>
                    </a:cubicBezTo>
                    <a:lnTo>
                      <a:pt x="1" y="905"/>
                    </a:lnTo>
                    <a:cubicBezTo>
                      <a:pt x="137" y="1003"/>
                      <a:pt x="331" y="1022"/>
                      <a:pt x="565" y="1022"/>
                    </a:cubicBezTo>
                    <a:cubicBezTo>
                      <a:pt x="618" y="1038"/>
                      <a:pt x="672" y="1045"/>
                      <a:pt x="725" y="1045"/>
                    </a:cubicBezTo>
                    <a:cubicBezTo>
                      <a:pt x="865" y="1045"/>
                      <a:pt x="1002" y="995"/>
                      <a:pt x="1129" y="925"/>
                    </a:cubicBezTo>
                    <a:cubicBezTo>
                      <a:pt x="1285" y="828"/>
                      <a:pt x="1382" y="691"/>
                      <a:pt x="1382" y="536"/>
                    </a:cubicBezTo>
                    <a:cubicBezTo>
                      <a:pt x="1382" y="438"/>
                      <a:pt x="1343" y="341"/>
                      <a:pt x="1265" y="244"/>
                    </a:cubicBezTo>
                    <a:cubicBezTo>
                      <a:pt x="1226" y="205"/>
                      <a:pt x="1187" y="166"/>
                      <a:pt x="1129" y="147"/>
                    </a:cubicBezTo>
                    <a:cubicBezTo>
                      <a:pt x="1090" y="127"/>
                      <a:pt x="1071" y="127"/>
                      <a:pt x="1032" y="108"/>
                    </a:cubicBezTo>
                    <a:cubicBezTo>
                      <a:pt x="877" y="35"/>
                      <a:pt x="705" y="0"/>
                      <a:pt x="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697175" y="1662225"/>
                <a:ext cx="49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82" extrusionOk="0">
                    <a:moveTo>
                      <a:pt x="1" y="0"/>
                    </a:moveTo>
                    <a:lnTo>
                      <a:pt x="1" y="681"/>
                    </a:lnTo>
                    <a:cubicBezTo>
                      <a:pt x="117" y="584"/>
                      <a:pt x="195" y="487"/>
                      <a:pt x="195" y="331"/>
                    </a:cubicBezTo>
                    <a:cubicBezTo>
                      <a:pt x="195" y="234"/>
                      <a:pt x="137" y="136"/>
                      <a:pt x="79" y="5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972475" y="17098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37" y="215"/>
                    </a:moveTo>
                    <a:cubicBezTo>
                      <a:pt x="1012" y="215"/>
                      <a:pt x="1148" y="254"/>
                      <a:pt x="1265" y="312"/>
                    </a:cubicBezTo>
                    <a:cubicBezTo>
                      <a:pt x="1362" y="371"/>
                      <a:pt x="1420" y="448"/>
                      <a:pt x="1420" y="526"/>
                    </a:cubicBezTo>
                    <a:cubicBezTo>
                      <a:pt x="1420" y="585"/>
                      <a:pt x="1362" y="662"/>
                      <a:pt x="1265" y="721"/>
                    </a:cubicBezTo>
                    <a:cubicBezTo>
                      <a:pt x="1148" y="789"/>
                      <a:pt x="988" y="823"/>
                      <a:pt x="827" y="823"/>
                    </a:cubicBezTo>
                    <a:cubicBezTo>
                      <a:pt x="667" y="823"/>
                      <a:pt x="506" y="789"/>
                      <a:pt x="389" y="721"/>
                    </a:cubicBezTo>
                    <a:cubicBezTo>
                      <a:pt x="292" y="662"/>
                      <a:pt x="253" y="585"/>
                      <a:pt x="253" y="526"/>
                    </a:cubicBezTo>
                    <a:cubicBezTo>
                      <a:pt x="253" y="448"/>
                      <a:pt x="292" y="390"/>
                      <a:pt x="389" y="312"/>
                    </a:cubicBezTo>
                    <a:cubicBezTo>
                      <a:pt x="526" y="254"/>
                      <a:pt x="681" y="215"/>
                      <a:pt x="837" y="215"/>
                    </a:cubicBezTo>
                    <a:close/>
                    <a:moveTo>
                      <a:pt x="837" y="0"/>
                    </a:moveTo>
                    <a:cubicBezTo>
                      <a:pt x="632" y="0"/>
                      <a:pt x="428" y="44"/>
                      <a:pt x="273" y="137"/>
                    </a:cubicBezTo>
                    <a:cubicBezTo>
                      <a:pt x="98" y="234"/>
                      <a:pt x="0" y="371"/>
                      <a:pt x="0" y="526"/>
                    </a:cubicBezTo>
                    <a:cubicBezTo>
                      <a:pt x="0" y="662"/>
                      <a:pt x="98" y="799"/>
                      <a:pt x="273" y="915"/>
                    </a:cubicBezTo>
                    <a:cubicBezTo>
                      <a:pt x="448" y="1013"/>
                      <a:pt x="642" y="1051"/>
                      <a:pt x="837" y="1051"/>
                    </a:cubicBezTo>
                    <a:cubicBezTo>
                      <a:pt x="1031" y="1051"/>
                      <a:pt x="1245" y="1013"/>
                      <a:pt x="1382" y="915"/>
                    </a:cubicBezTo>
                    <a:cubicBezTo>
                      <a:pt x="1557" y="799"/>
                      <a:pt x="1654" y="662"/>
                      <a:pt x="1654" y="526"/>
                    </a:cubicBezTo>
                    <a:cubicBezTo>
                      <a:pt x="1654" y="429"/>
                      <a:pt x="1615" y="312"/>
                      <a:pt x="1537" y="254"/>
                    </a:cubicBezTo>
                    <a:cubicBezTo>
                      <a:pt x="1518" y="234"/>
                      <a:pt x="1459" y="176"/>
                      <a:pt x="1401" y="137"/>
                    </a:cubicBezTo>
                    <a:cubicBezTo>
                      <a:pt x="1362" y="137"/>
                      <a:pt x="1343" y="98"/>
                      <a:pt x="1343" y="98"/>
                    </a:cubicBezTo>
                    <a:cubicBezTo>
                      <a:pt x="1197" y="34"/>
                      <a:pt x="1017" y="0"/>
                      <a:pt x="8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838225" y="18874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4"/>
                    </a:moveTo>
                    <a:cubicBezTo>
                      <a:pt x="993" y="234"/>
                      <a:pt x="1149" y="254"/>
                      <a:pt x="1265" y="312"/>
                    </a:cubicBezTo>
                    <a:cubicBezTo>
                      <a:pt x="1363" y="371"/>
                      <a:pt x="1421" y="448"/>
                      <a:pt x="1421" y="507"/>
                    </a:cubicBezTo>
                    <a:cubicBezTo>
                      <a:pt x="1421" y="585"/>
                      <a:pt x="1363" y="662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2" y="662"/>
                      <a:pt x="254" y="585"/>
                      <a:pt x="254" y="507"/>
                    </a:cubicBezTo>
                    <a:cubicBezTo>
                      <a:pt x="254" y="448"/>
                      <a:pt x="292" y="390"/>
                      <a:pt x="390" y="312"/>
                    </a:cubicBezTo>
                    <a:cubicBezTo>
                      <a:pt x="507" y="254"/>
                      <a:pt x="682" y="234"/>
                      <a:pt x="837" y="234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4"/>
                      <a:pt x="1" y="371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429"/>
                      <a:pt x="1615" y="332"/>
                      <a:pt x="1538" y="254"/>
                    </a:cubicBezTo>
                    <a:cubicBezTo>
                      <a:pt x="1479" y="196"/>
                      <a:pt x="1440" y="176"/>
                      <a:pt x="1382" y="137"/>
                    </a:cubicBezTo>
                    <a:cubicBezTo>
                      <a:pt x="1363" y="137"/>
                      <a:pt x="1343" y="98"/>
                      <a:pt x="1343" y="98"/>
                    </a:cubicBezTo>
                    <a:cubicBezTo>
                      <a:pt x="1197" y="34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1004075" y="1825225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31"/>
                    </a:moveTo>
                    <a:cubicBezTo>
                      <a:pt x="1012" y="231"/>
                      <a:pt x="1149" y="251"/>
                      <a:pt x="1265" y="328"/>
                    </a:cubicBezTo>
                    <a:cubicBezTo>
                      <a:pt x="1363" y="367"/>
                      <a:pt x="1421" y="445"/>
                      <a:pt x="1421" y="523"/>
                    </a:cubicBezTo>
                    <a:cubicBezTo>
                      <a:pt x="1421" y="562"/>
                      <a:pt x="1363" y="640"/>
                      <a:pt x="1265" y="718"/>
                    </a:cubicBezTo>
                    <a:cubicBezTo>
                      <a:pt x="1149" y="795"/>
                      <a:pt x="988" y="834"/>
                      <a:pt x="828" y="834"/>
                    </a:cubicBezTo>
                    <a:cubicBezTo>
                      <a:pt x="667" y="834"/>
                      <a:pt x="507" y="795"/>
                      <a:pt x="390" y="718"/>
                    </a:cubicBezTo>
                    <a:cubicBezTo>
                      <a:pt x="293" y="679"/>
                      <a:pt x="254" y="601"/>
                      <a:pt x="254" y="523"/>
                    </a:cubicBezTo>
                    <a:cubicBezTo>
                      <a:pt x="254" y="445"/>
                      <a:pt x="293" y="406"/>
                      <a:pt x="390" y="328"/>
                    </a:cubicBezTo>
                    <a:cubicBezTo>
                      <a:pt x="526" y="251"/>
                      <a:pt x="682" y="231"/>
                      <a:pt x="837" y="231"/>
                    </a:cubicBezTo>
                    <a:close/>
                    <a:moveTo>
                      <a:pt x="808" y="0"/>
                    </a:moveTo>
                    <a:cubicBezTo>
                      <a:pt x="615" y="0"/>
                      <a:pt x="423" y="44"/>
                      <a:pt x="273" y="134"/>
                    </a:cubicBezTo>
                    <a:cubicBezTo>
                      <a:pt x="98" y="231"/>
                      <a:pt x="1" y="387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09"/>
                      <a:pt x="643" y="1068"/>
                      <a:pt x="837" y="1068"/>
                    </a:cubicBezTo>
                    <a:cubicBezTo>
                      <a:pt x="1032" y="1068"/>
                      <a:pt x="1246" y="1009"/>
                      <a:pt x="140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426"/>
                      <a:pt x="1616" y="328"/>
                      <a:pt x="1538" y="251"/>
                    </a:cubicBezTo>
                    <a:cubicBezTo>
                      <a:pt x="1499" y="212"/>
                      <a:pt x="1460" y="153"/>
                      <a:pt x="1402" y="134"/>
                    </a:cubicBezTo>
                    <a:cubicBezTo>
                      <a:pt x="1363" y="114"/>
                      <a:pt x="1343" y="114"/>
                      <a:pt x="1324" y="114"/>
                    </a:cubicBezTo>
                    <a:cubicBezTo>
                      <a:pt x="1173" y="39"/>
                      <a:pt x="990" y="0"/>
                      <a:pt x="8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1129575" y="17858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56" y="231"/>
                    </a:moveTo>
                    <a:cubicBezTo>
                      <a:pt x="1012" y="231"/>
                      <a:pt x="1167" y="251"/>
                      <a:pt x="1284" y="329"/>
                    </a:cubicBezTo>
                    <a:cubicBezTo>
                      <a:pt x="1382" y="368"/>
                      <a:pt x="1440" y="445"/>
                      <a:pt x="1440" y="523"/>
                    </a:cubicBezTo>
                    <a:cubicBezTo>
                      <a:pt x="1440" y="601"/>
                      <a:pt x="1382" y="659"/>
                      <a:pt x="1284" y="718"/>
                    </a:cubicBezTo>
                    <a:cubicBezTo>
                      <a:pt x="1167" y="786"/>
                      <a:pt x="1002" y="820"/>
                      <a:pt x="839" y="820"/>
                    </a:cubicBezTo>
                    <a:cubicBezTo>
                      <a:pt x="676" y="820"/>
                      <a:pt x="516" y="786"/>
                      <a:pt x="409" y="718"/>
                    </a:cubicBezTo>
                    <a:cubicBezTo>
                      <a:pt x="311" y="659"/>
                      <a:pt x="273" y="601"/>
                      <a:pt x="273" y="523"/>
                    </a:cubicBezTo>
                    <a:cubicBezTo>
                      <a:pt x="273" y="445"/>
                      <a:pt x="311" y="406"/>
                      <a:pt x="409" y="329"/>
                    </a:cubicBezTo>
                    <a:cubicBezTo>
                      <a:pt x="525" y="251"/>
                      <a:pt x="701" y="231"/>
                      <a:pt x="856" y="231"/>
                    </a:cubicBezTo>
                    <a:close/>
                    <a:moveTo>
                      <a:pt x="817" y="0"/>
                    </a:moveTo>
                    <a:cubicBezTo>
                      <a:pt x="624" y="0"/>
                      <a:pt x="433" y="44"/>
                      <a:pt x="273" y="134"/>
                    </a:cubicBezTo>
                    <a:cubicBezTo>
                      <a:pt x="97" y="231"/>
                      <a:pt x="0" y="368"/>
                      <a:pt x="0" y="523"/>
                    </a:cubicBezTo>
                    <a:cubicBezTo>
                      <a:pt x="0" y="659"/>
                      <a:pt x="97" y="815"/>
                      <a:pt x="273" y="912"/>
                    </a:cubicBezTo>
                    <a:cubicBezTo>
                      <a:pt x="428" y="1010"/>
                      <a:pt x="623" y="1048"/>
                      <a:pt x="817" y="1048"/>
                    </a:cubicBezTo>
                    <a:cubicBezTo>
                      <a:pt x="1012" y="1048"/>
                      <a:pt x="1245" y="1010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37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2" y="115"/>
                      <a:pt x="1362" y="115"/>
                      <a:pt x="1343" y="115"/>
                    </a:cubicBezTo>
                    <a:cubicBezTo>
                      <a:pt x="1182" y="39"/>
                      <a:pt x="999" y="0"/>
                      <a:pt x="8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1223925" y="17963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837" y="239"/>
                    </a:moveTo>
                    <a:cubicBezTo>
                      <a:pt x="1012" y="239"/>
                      <a:pt x="1168" y="278"/>
                      <a:pt x="1284" y="337"/>
                    </a:cubicBezTo>
                    <a:cubicBezTo>
                      <a:pt x="1284" y="337"/>
                      <a:pt x="1304" y="337"/>
                      <a:pt x="1304" y="376"/>
                    </a:cubicBezTo>
                    <a:cubicBezTo>
                      <a:pt x="1382" y="414"/>
                      <a:pt x="1421" y="492"/>
                      <a:pt x="1421" y="531"/>
                    </a:cubicBezTo>
                    <a:cubicBezTo>
                      <a:pt x="1421" y="609"/>
                      <a:pt x="1382" y="667"/>
                      <a:pt x="1284" y="726"/>
                    </a:cubicBezTo>
                    <a:cubicBezTo>
                      <a:pt x="1158" y="804"/>
                      <a:pt x="993" y="842"/>
                      <a:pt x="832" y="842"/>
                    </a:cubicBezTo>
                    <a:cubicBezTo>
                      <a:pt x="672" y="842"/>
                      <a:pt x="516" y="804"/>
                      <a:pt x="409" y="726"/>
                    </a:cubicBezTo>
                    <a:cubicBezTo>
                      <a:pt x="312" y="687"/>
                      <a:pt x="253" y="609"/>
                      <a:pt x="253" y="531"/>
                    </a:cubicBezTo>
                    <a:cubicBezTo>
                      <a:pt x="253" y="473"/>
                      <a:pt x="312" y="414"/>
                      <a:pt x="409" y="337"/>
                    </a:cubicBezTo>
                    <a:cubicBezTo>
                      <a:pt x="526" y="259"/>
                      <a:pt x="701" y="239"/>
                      <a:pt x="837" y="239"/>
                    </a:cubicBezTo>
                    <a:close/>
                    <a:moveTo>
                      <a:pt x="840" y="1"/>
                    </a:moveTo>
                    <a:cubicBezTo>
                      <a:pt x="635" y="1"/>
                      <a:pt x="428" y="50"/>
                      <a:pt x="25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92" y="920"/>
                    </a:cubicBezTo>
                    <a:cubicBezTo>
                      <a:pt x="448" y="1018"/>
                      <a:pt x="642" y="1076"/>
                      <a:pt x="837" y="1076"/>
                    </a:cubicBezTo>
                    <a:cubicBezTo>
                      <a:pt x="1032" y="1076"/>
                      <a:pt x="1265" y="1018"/>
                      <a:pt x="1401" y="920"/>
                    </a:cubicBezTo>
                    <a:cubicBezTo>
                      <a:pt x="1576" y="823"/>
                      <a:pt x="1674" y="687"/>
                      <a:pt x="1674" y="531"/>
                    </a:cubicBezTo>
                    <a:cubicBezTo>
                      <a:pt x="1674" y="434"/>
                      <a:pt x="1615" y="376"/>
                      <a:pt x="1576" y="298"/>
                    </a:cubicBezTo>
                    <a:cubicBezTo>
                      <a:pt x="1518" y="239"/>
                      <a:pt x="1479" y="200"/>
                      <a:pt x="1401" y="142"/>
                    </a:cubicBezTo>
                    <a:cubicBezTo>
                      <a:pt x="1401" y="142"/>
                      <a:pt x="1382" y="142"/>
                      <a:pt x="1362" y="123"/>
                    </a:cubicBezTo>
                    <a:cubicBezTo>
                      <a:pt x="1206" y="40"/>
                      <a:pt x="1024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>
                <a:off x="1308075" y="17823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37" y="217"/>
                    </a:moveTo>
                    <a:cubicBezTo>
                      <a:pt x="1012" y="217"/>
                      <a:pt x="1148" y="236"/>
                      <a:pt x="1265" y="314"/>
                    </a:cubicBezTo>
                    <a:cubicBezTo>
                      <a:pt x="1362" y="372"/>
                      <a:pt x="1420" y="431"/>
                      <a:pt x="1420" y="509"/>
                    </a:cubicBezTo>
                    <a:cubicBezTo>
                      <a:pt x="1420" y="586"/>
                      <a:pt x="1362" y="664"/>
                      <a:pt x="1265" y="703"/>
                    </a:cubicBezTo>
                    <a:cubicBezTo>
                      <a:pt x="1148" y="781"/>
                      <a:pt x="988" y="820"/>
                      <a:pt x="827" y="820"/>
                    </a:cubicBezTo>
                    <a:cubicBezTo>
                      <a:pt x="667" y="820"/>
                      <a:pt x="506" y="781"/>
                      <a:pt x="389" y="703"/>
                    </a:cubicBezTo>
                    <a:cubicBezTo>
                      <a:pt x="292" y="664"/>
                      <a:pt x="253" y="586"/>
                      <a:pt x="253" y="509"/>
                    </a:cubicBezTo>
                    <a:cubicBezTo>
                      <a:pt x="253" y="431"/>
                      <a:pt x="292" y="392"/>
                      <a:pt x="389" y="314"/>
                    </a:cubicBezTo>
                    <a:cubicBezTo>
                      <a:pt x="525" y="236"/>
                      <a:pt x="681" y="217"/>
                      <a:pt x="837" y="217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3" y="119"/>
                    </a:cubicBezTo>
                    <a:cubicBezTo>
                      <a:pt x="97" y="217"/>
                      <a:pt x="0" y="372"/>
                      <a:pt x="0" y="509"/>
                    </a:cubicBezTo>
                    <a:cubicBezTo>
                      <a:pt x="0" y="664"/>
                      <a:pt x="97" y="800"/>
                      <a:pt x="273" y="898"/>
                    </a:cubicBezTo>
                    <a:cubicBezTo>
                      <a:pt x="448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401" y="898"/>
                    </a:cubicBezTo>
                    <a:cubicBezTo>
                      <a:pt x="1557" y="800"/>
                      <a:pt x="1654" y="664"/>
                      <a:pt x="1654" y="509"/>
                    </a:cubicBezTo>
                    <a:cubicBezTo>
                      <a:pt x="1654" y="411"/>
                      <a:pt x="1615" y="314"/>
                      <a:pt x="1537" y="256"/>
                    </a:cubicBezTo>
                    <a:cubicBezTo>
                      <a:pt x="1518" y="197"/>
                      <a:pt x="1459" y="178"/>
                      <a:pt x="1381" y="119"/>
                    </a:cubicBezTo>
                    <a:cubicBezTo>
                      <a:pt x="1362" y="119"/>
                      <a:pt x="1343" y="100"/>
                      <a:pt x="1343" y="100"/>
                    </a:cubicBez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1058550" y="1692650"/>
                <a:ext cx="408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60" extrusionOk="0">
                    <a:moveTo>
                      <a:pt x="837" y="223"/>
                    </a:moveTo>
                    <a:cubicBezTo>
                      <a:pt x="1012" y="223"/>
                      <a:pt x="1168" y="262"/>
                      <a:pt x="1285" y="320"/>
                    </a:cubicBezTo>
                    <a:cubicBezTo>
                      <a:pt x="1382" y="379"/>
                      <a:pt x="1421" y="456"/>
                      <a:pt x="1421" y="515"/>
                    </a:cubicBezTo>
                    <a:cubicBezTo>
                      <a:pt x="1421" y="593"/>
                      <a:pt x="1382" y="670"/>
                      <a:pt x="1285" y="729"/>
                    </a:cubicBezTo>
                    <a:cubicBezTo>
                      <a:pt x="1158" y="797"/>
                      <a:pt x="993" y="831"/>
                      <a:pt x="832" y="831"/>
                    </a:cubicBezTo>
                    <a:cubicBezTo>
                      <a:pt x="672" y="831"/>
                      <a:pt x="516" y="797"/>
                      <a:pt x="409" y="729"/>
                    </a:cubicBezTo>
                    <a:cubicBezTo>
                      <a:pt x="312" y="670"/>
                      <a:pt x="254" y="593"/>
                      <a:pt x="254" y="515"/>
                    </a:cubicBezTo>
                    <a:cubicBezTo>
                      <a:pt x="254" y="456"/>
                      <a:pt x="312" y="398"/>
                      <a:pt x="409" y="320"/>
                    </a:cubicBezTo>
                    <a:cubicBezTo>
                      <a:pt x="526" y="262"/>
                      <a:pt x="701" y="223"/>
                      <a:pt x="837" y="223"/>
                    </a:cubicBezTo>
                    <a:close/>
                    <a:moveTo>
                      <a:pt x="859" y="1"/>
                    </a:moveTo>
                    <a:cubicBezTo>
                      <a:pt x="648" y="1"/>
                      <a:pt x="434" y="50"/>
                      <a:pt x="254" y="145"/>
                    </a:cubicBezTo>
                    <a:cubicBezTo>
                      <a:pt x="98" y="242"/>
                      <a:pt x="1" y="379"/>
                      <a:pt x="1" y="534"/>
                    </a:cubicBezTo>
                    <a:cubicBezTo>
                      <a:pt x="1" y="670"/>
                      <a:pt x="98" y="826"/>
                      <a:pt x="254" y="923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1012" y="1060"/>
                      <a:pt x="1226" y="1021"/>
                      <a:pt x="1382" y="923"/>
                    </a:cubicBezTo>
                    <a:cubicBezTo>
                      <a:pt x="1557" y="826"/>
                      <a:pt x="1635" y="670"/>
                      <a:pt x="1635" y="534"/>
                    </a:cubicBezTo>
                    <a:cubicBezTo>
                      <a:pt x="1635" y="437"/>
                      <a:pt x="1596" y="359"/>
                      <a:pt x="1538" y="262"/>
                    </a:cubicBezTo>
                    <a:cubicBezTo>
                      <a:pt x="1518" y="242"/>
                      <a:pt x="1479" y="184"/>
                      <a:pt x="1402" y="145"/>
                    </a:cubicBezTo>
                    <a:cubicBezTo>
                      <a:pt x="1382" y="145"/>
                      <a:pt x="1382" y="106"/>
                      <a:pt x="1363" y="106"/>
                    </a:cubicBezTo>
                    <a:cubicBezTo>
                      <a:pt x="1212" y="35"/>
                      <a:pt x="1037" y="1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795925" y="1779000"/>
                <a:ext cx="418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9" extrusionOk="0">
                    <a:moveTo>
                      <a:pt x="837" y="232"/>
                    </a:moveTo>
                    <a:cubicBezTo>
                      <a:pt x="1012" y="232"/>
                      <a:pt x="1148" y="251"/>
                      <a:pt x="1284" y="329"/>
                    </a:cubicBezTo>
                    <a:cubicBezTo>
                      <a:pt x="1381" y="388"/>
                      <a:pt x="1420" y="446"/>
                      <a:pt x="1420" y="524"/>
                    </a:cubicBezTo>
                    <a:cubicBezTo>
                      <a:pt x="1420" y="602"/>
                      <a:pt x="1381" y="641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2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0" y="232"/>
                      <a:pt x="837" y="232"/>
                    </a:cubicBezTo>
                    <a:close/>
                    <a:moveTo>
                      <a:pt x="809" y="1"/>
                    </a:moveTo>
                    <a:cubicBezTo>
                      <a:pt x="619" y="1"/>
                      <a:pt x="432" y="45"/>
                      <a:pt x="292" y="135"/>
                    </a:cubicBezTo>
                    <a:cubicBezTo>
                      <a:pt x="117" y="232"/>
                      <a:pt x="20" y="388"/>
                      <a:pt x="20" y="524"/>
                    </a:cubicBezTo>
                    <a:cubicBezTo>
                      <a:pt x="0" y="679"/>
                      <a:pt x="97" y="816"/>
                      <a:pt x="292" y="913"/>
                    </a:cubicBezTo>
                    <a:cubicBezTo>
                      <a:pt x="448" y="1010"/>
                      <a:pt x="642" y="1069"/>
                      <a:pt x="837" y="1069"/>
                    </a:cubicBezTo>
                    <a:cubicBezTo>
                      <a:pt x="1031" y="1069"/>
                      <a:pt x="1265" y="1010"/>
                      <a:pt x="1401" y="913"/>
                    </a:cubicBezTo>
                    <a:cubicBezTo>
                      <a:pt x="1576" y="816"/>
                      <a:pt x="1673" y="679"/>
                      <a:pt x="1673" y="524"/>
                    </a:cubicBezTo>
                    <a:cubicBezTo>
                      <a:pt x="1673" y="427"/>
                      <a:pt x="1615" y="329"/>
                      <a:pt x="1537" y="251"/>
                    </a:cubicBezTo>
                    <a:cubicBezTo>
                      <a:pt x="1498" y="213"/>
                      <a:pt x="1459" y="193"/>
                      <a:pt x="1401" y="135"/>
                    </a:cubicBezTo>
                    <a:cubicBezTo>
                      <a:pt x="1381" y="115"/>
                      <a:pt x="1342" y="115"/>
                      <a:pt x="1323" y="115"/>
                    </a:cubicBezTo>
                    <a:cubicBezTo>
                      <a:pt x="1172" y="40"/>
                      <a:pt x="989" y="1"/>
                      <a:pt x="8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707875" y="19292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5"/>
                    </a:moveTo>
                    <a:cubicBezTo>
                      <a:pt x="1012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604"/>
                      <a:pt x="1382" y="643"/>
                      <a:pt x="1285" y="721"/>
                    </a:cubicBezTo>
                    <a:cubicBezTo>
                      <a:pt x="1158" y="789"/>
                      <a:pt x="993" y="823"/>
                      <a:pt x="832" y="823"/>
                    </a:cubicBezTo>
                    <a:cubicBezTo>
                      <a:pt x="672" y="823"/>
                      <a:pt x="516" y="789"/>
                      <a:pt x="409" y="721"/>
                    </a:cubicBezTo>
                    <a:cubicBezTo>
                      <a:pt x="312" y="663"/>
                      <a:pt x="254" y="604"/>
                      <a:pt x="254" y="526"/>
                    </a:cubicBezTo>
                    <a:cubicBezTo>
                      <a:pt x="254" y="449"/>
                      <a:pt x="312" y="410"/>
                      <a:pt x="409" y="332"/>
                    </a:cubicBezTo>
                    <a:cubicBezTo>
                      <a:pt x="526" y="254"/>
                      <a:pt x="701" y="235"/>
                      <a:pt x="837" y="235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5"/>
                      <a:pt x="1" y="371"/>
                      <a:pt x="1" y="526"/>
                    </a:cubicBezTo>
                    <a:cubicBezTo>
                      <a:pt x="1" y="663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402" y="915"/>
                    </a:cubicBezTo>
                    <a:cubicBezTo>
                      <a:pt x="1577" y="818"/>
                      <a:pt x="1654" y="663"/>
                      <a:pt x="1654" y="526"/>
                    </a:cubicBezTo>
                    <a:cubicBezTo>
                      <a:pt x="1654" y="429"/>
                      <a:pt x="1616" y="332"/>
                      <a:pt x="1538" y="254"/>
                    </a:cubicBezTo>
                    <a:cubicBezTo>
                      <a:pt x="1518" y="215"/>
                      <a:pt x="1479" y="157"/>
                      <a:pt x="1402" y="137"/>
                    </a:cubicBezTo>
                    <a:cubicBezTo>
                      <a:pt x="1382" y="137"/>
                      <a:pt x="1343" y="98"/>
                      <a:pt x="1343" y="98"/>
                    </a:cubicBezTo>
                    <a:cubicBezTo>
                      <a:pt x="1197" y="35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2094525" y="17366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54"/>
                    </a:moveTo>
                    <a:cubicBezTo>
                      <a:pt x="1013" y="254"/>
                      <a:pt x="1168" y="273"/>
                      <a:pt x="1285" y="351"/>
                    </a:cubicBezTo>
                    <a:cubicBezTo>
                      <a:pt x="1382" y="390"/>
                      <a:pt x="1421" y="468"/>
                      <a:pt x="1421" y="546"/>
                    </a:cubicBezTo>
                    <a:cubicBezTo>
                      <a:pt x="1421" y="623"/>
                      <a:pt x="1382" y="662"/>
                      <a:pt x="1285" y="740"/>
                    </a:cubicBezTo>
                    <a:cubicBezTo>
                      <a:pt x="1158" y="808"/>
                      <a:pt x="993" y="842"/>
                      <a:pt x="833" y="842"/>
                    </a:cubicBezTo>
                    <a:cubicBezTo>
                      <a:pt x="672" y="842"/>
                      <a:pt x="516" y="808"/>
                      <a:pt x="409" y="740"/>
                    </a:cubicBezTo>
                    <a:cubicBezTo>
                      <a:pt x="312" y="682"/>
                      <a:pt x="254" y="623"/>
                      <a:pt x="254" y="546"/>
                    </a:cubicBezTo>
                    <a:cubicBezTo>
                      <a:pt x="254" y="468"/>
                      <a:pt x="312" y="429"/>
                      <a:pt x="409" y="351"/>
                    </a:cubicBezTo>
                    <a:cubicBezTo>
                      <a:pt x="526" y="273"/>
                      <a:pt x="701" y="254"/>
                      <a:pt x="837" y="254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54" y="137"/>
                      <a:pt x="234" y="137"/>
                    </a:cubicBezTo>
                    <a:cubicBezTo>
                      <a:pt x="215" y="176"/>
                      <a:pt x="156" y="234"/>
                      <a:pt x="118" y="254"/>
                    </a:cubicBezTo>
                    <a:cubicBezTo>
                      <a:pt x="40" y="332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54" y="915"/>
                    </a:cubicBezTo>
                    <a:cubicBezTo>
                      <a:pt x="429" y="1013"/>
                      <a:pt x="623" y="1051"/>
                      <a:pt x="818" y="1051"/>
                    </a:cubicBezTo>
                    <a:cubicBezTo>
                      <a:pt x="1013" y="1051"/>
                      <a:pt x="1227" y="1013"/>
                      <a:pt x="1382" y="915"/>
                    </a:cubicBezTo>
                    <a:cubicBezTo>
                      <a:pt x="1557" y="818"/>
                      <a:pt x="1655" y="662"/>
                      <a:pt x="1655" y="526"/>
                    </a:cubicBezTo>
                    <a:cubicBezTo>
                      <a:pt x="1655" y="371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829475" y="11430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1012" y="204"/>
                      <a:pt x="1148" y="224"/>
                      <a:pt x="1265" y="302"/>
                    </a:cubicBezTo>
                    <a:cubicBezTo>
                      <a:pt x="1362" y="360"/>
                      <a:pt x="1421" y="418"/>
                      <a:pt x="1421" y="496"/>
                    </a:cubicBezTo>
                    <a:cubicBezTo>
                      <a:pt x="1421" y="574"/>
                      <a:pt x="1362" y="613"/>
                      <a:pt x="1265" y="691"/>
                    </a:cubicBezTo>
                    <a:cubicBezTo>
                      <a:pt x="1148" y="769"/>
                      <a:pt x="993" y="807"/>
                      <a:pt x="837" y="807"/>
                    </a:cubicBezTo>
                    <a:cubicBezTo>
                      <a:pt x="681" y="807"/>
                      <a:pt x="526" y="769"/>
                      <a:pt x="409" y="691"/>
                    </a:cubicBezTo>
                    <a:cubicBezTo>
                      <a:pt x="312" y="652"/>
                      <a:pt x="253" y="574"/>
                      <a:pt x="253" y="496"/>
                    </a:cubicBezTo>
                    <a:cubicBezTo>
                      <a:pt x="253" y="418"/>
                      <a:pt x="312" y="379"/>
                      <a:pt x="409" y="302"/>
                    </a:cubicBezTo>
                    <a:cubicBezTo>
                      <a:pt x="526" y="224"/>
                      <a:pt x="701" y="204"/>
                      <a:pt x="837" y="204"/>
                    </a:cubicBezTo>
                    <a:close/>
                    <a:moveTo>
                      <a:pt x="844" y="0"/>
                    </a:moveTo>
                    <a:cubicBezTo>
                      <a:pt x="642" y="0"/>
                      <a:pt x="43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0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401" y="924"/>
                    </a:cubicBezTo>
                    <a:cubicBezTo>
                      <a:pt x="1440" y="885"/>
                      <a:pt x="1499" y="846"/>
                      <a:pt x="1537" y="80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46" y="49"/>
                      <a:pt x="1046" y="0"/>
                      <a:pt x="8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745325" y="1062750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798" y="225"/>
                    </a:moveTo>
                    <a:cubicBezTo>
                      <a:pt x="974" y="225"/>
                      <a:pt x="1110" y="264"/>
                      <a:pt x="1226" y="322"/>
                    </a:cubicBezTo>
                    <a:cubicBezTo>
                      <a:pt x="1324" y="380"/>
                      <a:pt x="1382" y="458"/>
                      <a:pt x="1382" y="517"/>
                    </a:cubicBezTo>
                    <a:cubicBezTo>
                      <a:pt x="1382" y="594"/>
                      <a:pt x="1324" y="653"/>
                      <a:pt x="1226" y="731"/>
                    </a:cubicBezTo>
                    <a:cubicBezTo>
                      <a:pt x="1119" y="799"/>
                      <a:pt x="964" y="833"/>
                      <a:pt x="806" y="833"/>
                    </a:cubicBezTo>
                    <a:cubicBezTo>
                      <a:pt x="648" y="833"/>
                      <a:pt x="487" y="799"/>
                      <a:pt x="370" y="731"/>
                    </a:cubicBezTo>
                    <a:cubicBezTo>
                      <a:pt x="273" y="672"/>
                      <a:pt x="215" y="594"/>
                      <a:pt x="215" y="517"/>
                    </a:cubicBezTo>
                    <a:cubicBezTo>
                      <a:pt x="215" y="458"/>
                      <a:pt x="273" y="400"/>
                      <a:pt x="370" y="322"/>
                    </a:cubicBezTo>
                    <a:cubicBezTo>
                      <a:pt x="487" y="264"/>
                      <a:pt x="662" y="225"/>
                      <a:pt x="798" y="225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8"/>
                      <a:pt x="273" y="925"/>
                    </a:cubicBezTo>
                    <a:cubicBezTo>
                      <a:pt x="429" y="1022"/>
                      <a:pt x="623" y="1061"/>
                      <a:pt x="818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343" y="964"/>
                      <a:pt x="1363" y="964"/>
                      <a:pt x="1382" y="945"/>
                    </a:cubicBezTo>
                    <a:cubicBezTo>
                      <a:pt x="1440" y="925"/>
                      <a:pt x="1479" y="867"/>
                      <a:pt x="1538" y="828"/>
                    </a:cubicBezTo>
                    <a:cubicBezTo>
                      <a:pt x="1596" y="750"/>
                      <a:pt x="1654" y="65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825100" y="10778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7" y="243"/>
                    </a:moveTo>
                    <a:cubicBezTo>
                      <a:pt x="993" y="243"/>
                      <a:pt x="1129" y="263"/>
                      <a:pt x="1265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613"/>
                      <a:pt x="1343" y="652"/>
                      <a:pt x="1265" y="730"/>
                    </a:cubicBezTo>
                    <a:cubicBezTo>
                      <a:pt x="1139" y="798"/>
                      <a:pt x="978" y="832"/>
                      <a:pt x="820" y="832"/>
                    </a:cubicBezTo>
                    <a:cubicBezTo>
                      <a:pt x="662" y="832"/>
                      <a:pt x="506" y="798"/>
                      <a:pt x="389" y="730"/>
                    </a:cubicBezTo>
                    <a:cubicBezTo>
                      <a:pt x="292" y="671"/>
                      <a:pt x="234" y="613"/>
                      <a:pt x="234" y="535"/>
                    </a:cubicBezTo>
                    <a:cubicBezTo>
                      <a:pt x="234" y="457"/>
                      <a:pt x="292" y="399"/>
                      <a:pt x="389" y="341"/>
                    </a:cubicBezTo>
                    <a:cubicBezTo>
                      <a:pt x="506" y="263"/>
                      <a:pt x="681" y="243"/>
                      <a:pt x="817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27"/>
                      <a:pt x="253" y="924"/>
                    </a:cubicBezTo>
                    <a:cubicBezTo>
                      <a:pt x="428" y="1021"/>
                      <a:pt x="623" y="1060"/>
                      <a:pt x="817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23" y="963"/>
                      <a:pt x="1362" y="944"/>
                      <a:pt x="1382" y="944"/>
                    </a:cubicBezTo>
                    <a:cubicBezTo>
                      <a:pt x="1421" y="924"/>
                      <a:pt x="1479" y="866"/>
                      <a:pt x="1518" y="827"/>
                    </a:cubicBezTo>
                    <a:cubicBezTo>
                      <a:pt x="1596" y="749"/>
                      <a:pt x="1654" y="652"/>
                      <a:pt x="1654" y="555"/>
                    </a:cubicBezTo>
                    <a:cubicBezTo>
                      <a:pt x="1654" y="379"/>
                      <a:pt x="1557" y="26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987050" y="1141075"/>
                <a:ext cx="42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061" extrusionOk="0">
                    <a:moveTo>
                      <a:pt x="837" y="243"/>
                    </a:moveTo>
                    <a:cubicBezTo>
                      <a:pt x="1013" y="243"/>
                      <a:pt x="1149" y="263"/>
                      <a:pt x="1265" y="341"/>
                    </a:cubicBezTo>
                    <a:cubicBezTo>
                      <a:pt x="1363" y="380"/>
                      <a:pt x="1421" y="457"/>
                      <a:pt x="1421" y="535"/>
                    </a:cubicBezTo>
                    <a:cubicBezTo>
                      <a:pt x="1421" y="613"/>
                      <a:pt x="1363" y="652"/>
                      <a:pt x="1265" y="730"/>
                    </a:cubicBezTo>
                    <a:cubicBezTo>
                      <a:pt x="1158" y="798"/>
                      <a:pt x="1003" y="832"/>
                      <a:pt x="842" y="832"/>
                    </a:cubicBezTo>
                    <a:cubicBezTo>
                      <a:pt x="682" y="832"/>
                      <a:pt x="516" y="798"/>
                      <a:pt x="390" y="730"/>
                    </a:cubicBezTo>
                    <a:cubicBezTo>
                      <a:pt x="293" y="671"/>
                      <a:pt x="254" y="613"/>
                      <a:pt x="254" y="535"/>
                    </a:cubicBezTo>
                    <a:cubicBezTo>
                      <a:pt x="254" y="457"/>
                      <a:pt x="293" y="399"/>
                      <a:pt x="390" y="341"/>
                    </a:cubicBezTo>
                    <a:cubicBezTo>
                      <a:pt x="526" y="263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1013" y="1061"/>
                      <a:pt x="1168" y="1022"/>
                      <a:pt x="1343" y="963"/>
                    </a:cubicBezTo>
                    <a:cubicBezTo>
                      <a:pt x="1363" y="963"/>
                      <a:pt x="1402" y="944"/>
                      <a:pt x="1421" y="944"/>
                    </a:cubicBezTo>
                    <a:cubicBezTo>
                      <a:pt x="1499" y="924"/>
                      <a:pt x="1538" y="866"/>
                      <a:pt x="1557" y="827"/>
                    </a:cubicBezTo>
                    <a:cubicBezTo>
                      <a:pt x="1635" y="749"/>
                      <a:pt x="1693" y="652"/>
                      <a:pt x="1693" y="555"/>
                    </a:cubicBezTo>
                    <a:cubicBezTo>
                      <a:pt x="1693" y="380"/>
                      <a:pt x="1596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731725" y="9620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44"/>
                    </a:moveTo>
                    <a:cubicBezTo>
                      <a:pt x="973" y="244"/>
                      <a:pt x="1128" y="263"/>
                      <a:pt x="1245" y="341"/>
                    </a:cubicBezTo>
                    <a:cubicBezTo>
                      <a:pt x="1342" y="400"/>
                      <a:pt x="1401" y="477"/>
                      <a:pt x="1401" y="536"/>
                    </a:cubicBezTo>
                    <a:cubicBezTo>
                      <a:pt x="1401" y="614"/>
                      <a:pt x="1342" y="672"/>
                      <a:pt x="1245" y="730"/>
                    </a:cubicBezTo>
                    <a:cubicBezTo>
                      <a:pt x="1128" y="808"/>
                      <a:pt x="973" y="847"/>
                      <a:pt x="815" y="847"/>
                    </a:cubicBezTo>
                    <a:cubicBezTo>
                      <a:pt x="657" y="847"/>
                      <a:pt x="496" y="808"/>
                      <a:pt x="370" y="730"/>
                    </a:cubicBezTo>
                    <a:cubicBezTo>
                      <a:pt x="272" y="691"/>
                      <a:pt x="233" y="614"/>
                      <a:pt x="233" y="536"/>
                    </a:cubicBezTo>
                    <a:cubicBezTo>
                      <a:pt x="233" y="477"/>
                      <a:pt x="272" y="419"/>
                      <a:pt x="370" y="341"/>
                    </a:cubicBezTo>
                    <a:cubicBezTo>
                      <a:pt x="486" y="283"/>
                      <a:pt x="662" y="244"/>
                      <a:pt x="817" y="244"/>
                    </a:cubicBezTo>
                    <a:close/>
                    <a:moveTo>
                      <a:pt x="829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91"/>
                      <a:pt x="97" y="828"/>
                      <a:pt x="272" y="925"/>
                    </a:cubicBezTo>
                    <a:cubicBezTo>
                      <a:pt x="448" y="1022"/>
                      <a:pt x="642" y="1081"/>
                      <a:pt x="837" y="1081"/>
                    </a:cubicBezTo>
                    <a:cubicBezTo>
                      <a:pt x="1012" y="1081"/>
                      <a:pt x="1187" y="1022"/>
                      <a:pt x="1342" y="983"/>
                    </a:cubicBezTo>
                    <a:cubicBezTo>
                      <a:pt x="1362" y="983"/>
                      <a:pt x="1401" y="964"/>
                      <a:pt x="1401" y="964"/>
                    </a:cubicBezTo>
                    <a:lnTo>
                      <a:pt x="1537" y="808"/>
                    </a:ln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400"/>
                      <a:pt x="1556" y="244"/>
                      <a:pt x="1401" y="147"/>
                    </a:cubicBezTo>
                    <a:cubicBezTo>
                      <a:pt x="1235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973925" y="10710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8" y="244"/>
                    </a:moveTo>
                    <a:cubicBezTo>
                      <a:pt x="973" y="244"/>
                      <a:pt x="1110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614"/>
                      <a:pt x="1324" y="652"/>
                      <a:pt x="1246" y="730"/>
                    </a:cubicBezTo>
                    <a:cubicBezTo>
                      <a:pt x="1129" y="808"/>
                      <a:pt x="968" y="847"/>
                      <a:pt x="808" y="847"/>
                    </a:cubicBezTo>
                    <a:cubicBezTo>
                      <a:pt x="647" y="847"/>
                      <a:pt x="487" y="808"/>
                      <a:pt x="370" y="730"/>
                    </a:cubicBezTo>
                    <a:cubicBezTo>
                      <a:pt x="273" y="691"/>
                      <a:pt x="215" y="614"/>
                      <a:pt x="215" y="536"/>
                    </a:cubicBezTo>
                    <a:cubicBezTo>
                      <a:pt x="215" y="458"/>
                      <a:pt x="273" y="419"/>
                      <a:pt x="370" y="341"/>
                    </a:cubicBezTo>
                    <a:cubicBezTo>
                      <a:pt x="487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91"/>
                      <a:pt x="98" y="828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87" y="1022"/>
                      <a:pt x="1343" y="944"/>
                    </a:cubicBezTo>
                    <a:cubicBezTo>
                      <a:pt x="1362" y="944"/>
                      <a:pt x="1362" y="925"/>
                      <a:pt x="1382" y="925"/>
                    </a:cubicBezTo>
                    <a:cubicBezTo>
                      <a:pt x="1440" y="905"/>
                      <a:pt x="1479" y="847"/>
                      <a:pt x="1538" y="808"/>
                    </a:cubicBez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1016250" y="100197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43"/>
                    </a:moveTo>
                    <a:cubicBezTo>
                      <a:pt x="1012" y="243"/>
                      <a:pt x="1148" y="263"/>
                      <a:pt x="1265" y="341"/>
                    </a:cubicBezTo>
                    <a:cubicBezTo>
                      <a:pt x="1362" y="379"/>
                      <a:pt x="1420" y="457"/>
                      <a:pt x="1420" y="535"/>
                    </a:cubicBezTo>
                    <a:cubicBezTo>
                      <a:pt x="1420" y="593"/>
                      <a:pt x="1362" y="652"/>
                      <a:pt x="1265" y="730"/>
                    </a:cubicBezTo>
                    <a:cubicBezTo>
                      <a:pt x="1148" y="798"/>
                      <a:pt x="992" y="832"/>
                      <a:pt x="834" y="832"/>
                    </a:cubicBezTo>
                    <a:cubicBezTo>
                      <a:pt x="676" y="832"/>
                      <a:pt x="516" y="798"/>
                      <a:pt x="389" y="730"/>
                    </a:cubicBezTo>
                    <a:cubicBezTo>
                      <a:pt x="292" y="671"/>
                      <a:pt x="253" y="593"/>
                      <a:pt x="253" y="535"/>
                    </a:cubicBezTo>
                    <a:cubicBezTo>
                      <a:pt x="253" y="457"/>
                      <a:pt x="292" y="399"/>
                      <a:pt x="389" y="341"/>
                    </a:cubicBezTo>
                    <a:cubicBezTo>
                      <a:pt x="525" y="263"/>
                      <a:pt x="681" y="243"/>
                      <a:pt x="837" y="243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79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7" y="1041"/>
                      <a:pt x="1323" y="963"/>
                    </a:cubicBezTo>
                    <a:cubicBezTo>
                      <a:pt x="1343" y="944"/>
                      <a:pt x="1401" y="944"/>
                      <a:pt x="1420" y="924"/>
                    </a:cubicBezTo>
                    <a:cubicBezTo>
                      <a:pt x="1459" y="885"/>
                      <a:pt x="1498" y="866"/>
                      <a:pt x="1537" y="827"/>
                    </a:cubicBezTo>
                    <a:cubicBezTo>
                      <a:pt x="1615" y="749"/>
                      <a:pt x="1654" y="613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989500" y="8930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24"/>
                    </a:moveTo>
                    <a:cubicBezTo>
                      <a:pt x="973" y="224"/>
                      <a:pt x="1148" y="243"/>
                      <a:pt x="1265" y="321"/>
                    </a:cubicBezTo>
                    <a:cubicBezTo>
                      <a:pt x="1362" y="360"/>
                      <a:pt x="1420" y="438"/>
                      <a:pt x="1420" y="516"/>
                    </a:cubicBezTo>
                    <a:cubicBezTo>
                      <a:pt x="1420" y="574"/>
                      <a:pt x="1362" y="632"/>
                      <a:pt x="1265" y="710"/>
                    </a:cubicBezTo>
                    <a:cubicBezTo>
                      <a:pt x="1158" y="778"/>
                      <a:pt x="1002" y="812"/>
                      <a:pt x="842" y="812"/>
                    </a:cubicBezTo>
                    <a:cubicBezTo>
                      <a:pt x="681" y="812"/>
                      <a:pt x="516" y="778"/>
                      <a:pt x="389" y="710"/>
                    </a:cubicBezTo>
                    <a:cubicBezTo>
                      <a:pt x="292" y="652"/>
                      <a:pt x="253" y="574"/>
                      <a:pt x="253" y="516"/>
                    </a:cubicBezTo>
                    <a:cubicBezTo>
                      <a:pt x="253" y="438"/>
                      <a:pt x="292" y="380"/>
                      <a:pt x="389" y="321"/>
                    </a:cubicBezTo>
                    <a:cubicBezTo>
                      <a:pt x="525" y="243"/>
                      <a:pt x="681" y="224"/>
                      <a:pt x="837" y="224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2"/>
                      <a:pt x="642" y="1060"/>
                      <a:pt x="837" y="1060"/>
                    </a:cubicBezTo>
                    <a:cubicBezTo>
                      <a:pt x="973" y="1060"/>
                      <a:pt x="1129" y="1041"/>
                      <a:pt x="1265" y="1002"/>
                    </a:cubicBezTo>
                    <a:cubicBezTo>
                      <a:pt x="1323" y="963"/>
                      <a:pt x="1362" y="944"/>
                      <a:pt x="1401" y="924"/>
                    </a:cubicBezTo>
                    <a:cubicBezTo>
                      <a:pt x="1459" y="905"/>
                      <a:pt x="1498" y="866"/>
                      <a:pt x="1518" y="846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1071700" y="9095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798" y="244"/>
                    </a:moveTo>
                    <a:cubicBezTo>
                      <a:pt x="973" y="244"/>
                      <a:pt x="1109" y="263"/>
                      <a:pt x="1245" y="341"/>
                    </a:cubicBezTo>
                    <a:cubicBezTo>
                      <a:pt x="1342" y="380"/>
                      <a:pt x="1381" y="458"/>
                      <a:pt x="1381" y="536"/>
                    </a:cubicBezTo>
                    <a:cubicBezTo>
                      <a:pt x="1381" y="594"/>
                      <a:pt x="1342" y="652"/>
                      <a:pt x="1245" y="730"/>
                    </a:cubicBezTo>
                    <a:cubicBezTo>
                      <a:pt x="1138" y="789"/>
                      <a:pt x="978" y="818"/>
                      <a:pt x="815" y="818"/>
                    </a:cubicBezTo>
                    <a:cubicBezTo>
                      <a:pt x="652" y="818"/>
                      <a:pt x="486" y="789"/>
                      <a:pt x="370" y="730"/>
                    </a:cubicBezTo>
                    <a:cubicBezTo>
                      <a:pt x="272" y="672"/>
                      <a:pt x="214" y="594"/>
                      <a:pt x="214" y="536"/>
                    </a:cubicBezTo>
                    <a:cubicBezTo>
                      <a:pt x="214" y="458"/>
                      <a:pt x="272" y="399"/>
                      <a:pt x="370" y="341"/>
                    </a:cubicBezTo>
                    <a:cubicBezTo>
                      <a:pt x="486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380"/>
                      <a:pt x="0" y="536"/>
                    </a:cubicBezTo>
                    <a:cubicBezTo>
                      <a:pt x="0" y="672"/>
                      <a:pt x="97" y="827"/>
                      <a:pt x="272" y="90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92" y="1061"/>
                      <a:pt x="1167" y="1041"/>
                      <a:pt x="1284" y="964"/>
                    </a:cubicBezTo>
                    <a:cubicBezTo>
                      <a:pt x="1323" y="944"/>
                      <a:pt x="1362" y="944"/>
                      <a:pt x="1381" y="905"/>
                    </a:cubicBezTo>
                    <a:cubicBezTo>
                      <a:pt x="1440" y="886"/>
                      <a:pt x="1459" y="866"/>
                      <a:pt x="1518" y="827"/>
                    </a:cubicBez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380"/>
                      <a:pt x="1556" y="244"/>
                      <a:pt x="1381" y="147"/>
                    </a:cubicBezTo>
                    <a:cubicBezTo>
                      <a:pt x="1226" y="49"/>
                      <a:pt x="1026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939875" y="8030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4" y="224"/>
                      <a:pt x="1129" y="243"/>
                      <a:pt x="1265" y="321"/>
                    </a:cubicBezTo>
                    <a:cubicBezTo>
                      <a:pt x="1363" y="360"/>
                      <a:pt x="1402" y="438"/>
                      <a:pt x="1402" y="516"/>
                    </a:cubicBezTo>
                    <a:cubicBezTo>
                      <a:pt x="1402" y="574"/>
                      <a:pt x="1363" y="632"/>
                      <a:pt x="1265" y="710"/>
                    </a:cubicBezTo>
                    <a:cubicBezTo>
                      <a:pt x="1158" y="778"/>
                      <a:pt x="998" y="812"/>
                      <a:pt x="835" y="812"/>
                    </a:cubicBezTo>
                    <a:cubicBezTo>
                      <a:pt x="672" y="812"/>
                      <a:pt x="507" y="778"/>
                      <a:pt x="390" y="710"/>
                    </a:cubicBezTo>
                    <a:cubicBezTo>
                      <a:pt x="293" y="652"/>
                      <a:pt x="234" y="574"/>
                      <a:pt x="234" y="516"/>
                    </a:cubicBezTo>
                    <a:cubicBezTo>
                      <a:pt x="234" y="438"/>
                      <a:pt x="293" y="379"/>
                      <a:pt x="390" y="321"/>
                    </a:cubicBezTo>
                    <a:cubicBezTo>
                      <a:pt x="507" y="243"/>
                      <a:pt x="682" y="224"/>
                      <a:pt x="818" y="22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43" y="944"/>
                      <a:pt x="1363" y="944"/>
                      <a:pt x="1382" y="924"/>
                    </a:cubicBezTo>
                    <a:cubicBezTo>
                      <a:pt x="1460" y="905"/>
                      <a:pt x="1499" y="846"/>
                      <a:pt x="1538" y="827"/>
                    </a:cubicBezTo>
                    <a:cubicBezTo>
                      <a:pt x="1596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1066825" y="844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3"/>
                    </a:moveTo>
                    <a:cubicBezTo>
                      <a:pt x="993" y="243"/>
                      <a:pt x="1148" y="263"/>
                      <a:pt x="1265" y="341"/>
                    </a:cubicBezTo>
                    <a:cubicBezTo>
                      <a:pt x="1362" y="399"/>
                      <a:pt x="1421" y="457"/>
                      <a:pt x="1421" y="535"/>
                    </a:cubicBezTo>
                    <a:cubicBezTo>
                      <a:pt x="1421" y="613"/>
                      <a:pt x="1362" y="652"/>
                      <a:pt x="1265" y="730"/>
                    </a:cubicBezTo>
                    <a:cubicBezTo>
                      <a:pt x="1158" y="808"/>
                      <a:pt x="1002" y="846"/>
                      <a:pt x="842" y="846"/>
                    </a:cubicBezTo>
                    <a:cubicBezTo>
                      <a:pt x="681" y="846"/>
                      <a:pt x="516" y="808"/>
                      <a:pt x="390" y="730"/>
                    </a:cubicBezTo>
                    <a:cubicBezTo>
                      <a:pt x="292" y="691"/>
                      <a:pt x="253" y="613"/>
                      <a:pt x="253" y="535"/>
                    </a:cubicBezTo>
                    <a:cubicBezTo>
                      <a:pt x="253" y="457"/>
                      <a:pt x="292" y="418"/>
                      <a:pt x="390" y="341"/>
                    </a:cubicBezTo>
                    <a:cubicBezTo>
                      <a:pt x="506" y="263"/>
                      <a:pt x="681" y="243"/>
                      <a:pt x="837" y="243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382" y="924"/>
                    </a:cubicBezTo>
                    <a:cubicBezTo>
                      <a:pt x="1460" y="924"/>
                      <a:pt x="1518" y="885"/>
                      <a:pt x="1537" y="82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1"/>
              <p:cNvSpPr/>
              <p:nvPr/>
            </p:nvSpPr>
            <p:spPr>
              <a:xfrm>
                <a:off x="829000" y="67610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17" y="205"/>
                    </a:moveTo>
                    <a:cubicBezTo>
                      <a:pt x="973" y="205"/>
                      <a:pt x="1128" y="243"/>
                      <a:pt x="1245" y="302"/>
                    </a:cubicBezTo>
                    <a:cubicBezTo>
                      <a:pt x="1342" y="360"/>
                      <a:pt x="1401" y="438"/>
                      <a:pt x="1401" y="496"/>
                    </a:cubicBezTo>
                    <a:cubicBezTo>
                      <a:pt x="1401" y="574"/>
                      <a:pt x="1342" y="633"/>
                      <a:pt x="1245" y="691"/>
                    </a:cubicBezTo>
                    <a:cubicBezTo>
                      <a:pt x="1138" y="769"/>
                      <a:pt x="983" y="808"/>
                      <a:pt x="822" y="808"/>
                    </a:cubicBezTo>
                    <a:cubicBezTo>
                      <a:pt x="661" y="808"/>
                      <a:pt x="496" y="769"/>
                      <a:pt x="370" y="691"/>
                    </a:cubicBezTo>
                    <a:cubicBezTo>
                      <a:pt x="272" y="652"/>
                      <a:pt x="233" y="574"/>
                      <a:pt x="233" y="496"/>
                    </a:cubicBezTo>
                    <a:cubicBezTo>
                      <a:pt x="233" y="438"/>
                      <a:pt x="272" y="380"/>
                      <a:pt x="370" y="302"/>
                    </a:cubicBezTo>
                    <a:cubicBezTo>
                      <a:pt x="486" y="243"/>
                      <a:pt x="661" y="205"/>
                      <a:pt x="817" y="205"/>
                    </a:cubicBezTo>
                    <a:close/>
                    <a:moveTo>
                      <a:pt x="829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2" y="924"/>
                    </a:cubicBezTo>
                    <a:cubicBezTo>
                      <a:pt x="447" y="1022"/>
                      <a:pt x="642" y="1061"/>
                      <a:pt x="837" y="1061"/>
                    </a:cubicBezTo>
                    <a:cubicBezTo>
                      <a:pt x="973" y="1061"/>
                      <a:pt x="1148" y="1041"/>
                      <a:pt x="1265" y="983"/>
                    </a:cubicBezTo>
                    <a:cubicBezTo>
                      <a:pt x="1323" y="963"/>
                      <a:pt x="1342" y="963"/>
                      <a:pt x="1381" y="944"/>
                    </a:cubicBezTo>
                    <a:cubicBezTo>
                      <a:pt x="1440" y="885"/>
                      <a:pt x="1459" y="866"/>
                      <a:pt x="1518" y="84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6" y="243"/>
                      <a:pt x="1401" y="146"/>
                    </a:cubicBezTo>
                    <a:cubicBezTo>
                      <a:pt x="1235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1"/>
              <p:cNvSpPr/>
              <p:nvPr/>
            </p:nvSpPr>
            <p:spPr>
              <a:xfrm>
                <a:off x="1183550" y="10365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4"/>
                    </a:moveTo>
                    <a:cubicBezTo>
                      <a:pt x="993" y="244"/>
                      <a:pt x="1149" y="263"/>
                      <a:pt x="1265" y="341"/>
                    </a:cubicBezTo>
                    <a:cubicBezTo>
                      <a:pt x="1363" y="380"/>
                      <a:pt x="1401" y="458"/>
                      <a:pt x="1401" y="535"/>
                    </a:cubicBezTo>
                    <a:cubicBezTo>
                      <a:pt x="1401" y="613"/>
                      <a:pt x="1363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3" y="672"/>
                      <a:pt x="254" y="613"/>
                      <a:pt x="254" y="535"/>
                    </a:cubicBezTo>
                    <a:cubicBezTo>
                      <a:pt x="25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37" y="24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49" y="1041"/>
                      <a:pt x="1285" y="963"/>
                    </a:cubicBezTo>
                    <a:cubicBezTo>
                      <a:pt x="1324" y="944"/>
                      <a:pt x="1363" y="944"/>
                      <a:pt x="1382" y="925"/>
                    </a:cubicBezTo>
                    <a:cubicBezTo>
                      <a:pt x="1440" y="905"/>
                      <a:pt x="1479" y="847"/>
                      <a:pt x="1518" y="827"/>
                    </a:cubicBezTo>
                    <a:cubicBezTo>
                      <a:pt x="1615" y="730"/>
                      <a:pt x="1654" y="633"/>
                      <a:pt x="1654" y="53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1"/>
              <p:cNvSpPr/>
              <p:nvPr/>
            </p:nvSpPr>
            <p:spPr>
              <a:xfrm>
                <a:off x="1110600" y="1025300"/>
                <a:ext cx="4137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01" extrusionOk="0">
                    <a:moveTo>
                      <a:pt x="837" y="283"/>
                    </a:moveTo>
                    <a:cubicBezTo>
                      <a:pt x="993" y="283"/>
                      <a:pt x="1148" y="303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2"/>
                      <a:pt x="1265" y="769"/>
                    </a:cubicBezTo>
                    <a:cubicBezTo>
                      <a:pt x="1139" y="838"/>
                      <a:pt x="973" y="872"/>
                      <a:pt x="813" y="872"/>
                    </a:cubicBezTo>
                    <a:cubicBezTo>
                      <a:pt x="652" y="872"/>
                      <a:pt x="497" y="838"/>
                      <a:pt x="390" y="769"/>
                    </a:cubicBezTo>
                    <a:cubicBezTo>
                      <a:pt x="292" y="711"/>
                      <a:pt x="253" y="633"/>
                      <a:pt x="253" y="575"/>
                    </a:cubicBezTo>
                    <a:cubicBezTo>
                      <a:pt x="253" y="497"/>
                      <a:pt x="312" y="439"/>
                      <a:pt x="390" y="380"/>
                    </a:cubicBezTo>
                    <a:cubicBezTo>
                      <a:pt x="506" y="303"/>
                      <a:pt x="681" y="283"/>
                      <a:pt x="83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50"/>
                      <a:pt x="273" y="147"/>
                    </a:cubicBezTo>
                    <a:cubicBezTo>
                      <a:pt x="98" y="244"/>
                      <a:pt x="0" y="400"/>
                      <a:pt x="0" y="536"/>
                    </a:cubicBezTo>
                    <a:cubicBezTo>
                      <a:pt x="0" y="711"/>
                      <a:pt x="98" y="867"/>
                      <a:pt x="273" y="964"/>
                    </a:cubicBezTo>
                    <a:cubicBezTo>
                      <a:pt x="448" y="1061"/>
                      <a:pt x="642" y="1100"/>
                      <a:pt x="837" y="1100"/>
                    </a:cubicBezTo>
                    <a:cubicBezTo>
                      <a:pt x="993" y="1100"/>
                      <a:pt x="1168" y="1081"/>
                      <a:pt x="1323" y="1003"/>
                    </a:cubicBezTo>
                    <a:cubicBezTo>
                      <a:pt x="1343" y="1003"/>
                      <a:pt x="1362" y="983"/>
                      <a:pt x="1382" y="964"/>
                    </a:cubicBezTo>
                    <a:cubicBezTo>
                      <a:pt x="1440" y="925"/>
                      <a:pt x="1479" y="886"/>
                      <a:pt x="1537" y="828"/>
                    </a:cubicBezTo>
                    <a:cubicBezTo>
                      <a:pt x="1596" y="769"/>
                      <a:pt x="1654" y="67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1"/>
              <p:cNvSpPr/>
              <p:nvPr/>
            </p:nvSpPr>
            <p:spPr>
              <a:xfrm>
                <a:off x="894150" y="995150"/>
                <a:ext cx="4137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2" extrusionOk="0">
                    <a:moveTo>
                      <a:pt x="838" y="224"/>
                    </a:moveTo>
                    <a:cubicBezTo>
                      <a:pt x="993" y="224"/>
                      <a:pt x="1149" y="244"/>
                      <a:pt x="1266" y="322"/>
                    </a:cubicBezTo>
                    <a:cubicBezTo>
                      <a:pt x="1363" y="361"/>
                      <a:pt x="1402" y="438"/>
                      <a:pt x="1402" y="516"/>
                    </a:cubicBezTo>
                    <a:cubicBezTo>
                      <a:pt x="1402" y="575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54" y="575"/>
                      <a:pt x="254" y="516"/>
                    </a:cubicBezTo>
                    <a:cubicBezTo>
                      <a:pt x="254" y="438"/>
                      <a:pt x="293" y="361"/>
                      <a:pt x="390" y="322"/>
                    </a:cubicBezTo>
                    <a:cubicBezTo>
                      <a:pt x="507" y="244"/>
                      <a:pt x="682" y="224"/>
                      <a:pt x="838" y="22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52"/>
                      <a:pt x="98" y="808"/>
                      <a:pt x="273" y="886"/>
                    </a:cubicBezTo>
                    <a:cubicBezTo>
                      <a:pt x="448" y="1003"/>
                      <a:pt x="643" y="1042"/>
                      <a:pt x="838" y="1042"/>
                    </a:cubicBezTo>
                    <a:cubicBezTo>
                      <a:pt x="993" y="1042"/>
                      <a:pt x="1168" y="1022"/>
                      <a:pt x="1324" y="944"/>
                    </a:cubicBezTo>
                    <a:cubicBezTo>
                      <a:pt x="1343" y="944"/>
                      <a:pt x="1363" y="925"/>
                      <a:pt x="1382" y="925"/>
                    </a:cubicBezTo>
                    <a:cubicBezTo>
                      <a:pt x="1441" y="886"/>
                      <a:pt x="1480" y="847"/>
                      <a:pt x="1538" y="789"/>
                    </a:cubicBez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1"/>
              <p:cNvSpPr/>
              <p:nvPr/>
            </p:nvSpPr>
            <p:spPr>
              <a:xfrm>
                <a:off x="2246775" y="175850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936" y="249"/>
                    </a:moveTo>
                    <a:cubicBezTo>
                      <a:pt x="1065" y="249"/>
                      <a:pt x="1191" y="287"/>
                      <a:pt x="1304" y="352"/>
                    </a:cubicBezTo>
                    <a:cubicBezTo>
                      <a:pt x="1382" y="390"/>
                      <a:pt x="1440" y="468"/>
                      <a:pt x="1440" y="546"/>
                    </a:cubicBezTo>
                    <a:cubicBezTo>
                      <a:pt x="1440" y="624"/>
                      <a:pt x="1401" y="663"/>
                      <a:pt x="1304" y="741"/>
                    </a:cubicBezTo>
                    <a:cubicBezTo>
                      <a:pt x="1177" y="809"/>
                      <a:pt x="1012" y="843"/>
                      <a:pt x="849" y="843"/>
                    </a:cubicBezTo>
                    <a:cubicBezTo>
                      <a:pt x="686" y="843"/>
                      <a:pt x="526" y="809"/>
                      <a:pt x="409" y="741"/>
                    </a:cubicBezTo>
                    <a:cubicBezTo>
                      <a:pt x="331" y="682"/>
                      <a:pt x="273" y="624"/>
                      <a:pt x="273" y="546"/>
                    </a:cubicBezTo>
                    <a:cubicBezTo>
                      <a:pt x="273" y="468"/>
                      <a:pt x="312" y="429"/>
                      <a:pt x="409" y="352"/>
                    </a:cubicBezTo>
                    <a:cubicBezTo>
                      <a:pt x="545" y="274"/>
                      <a:pt x="701" y="254"/>
                      <a:pt x="856" y="254"/>
                    </a:cubicBezTo>
                    <a:cubicBezTo>
                      <a:pt x="883" y="251"/>
                      <a:pt x="910" y="249"/>
                      <a:pt x="936" y="249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5"/>
                      <a:pt x="331" y="99"/>
                    </a:cubicBezTo>
                    <a:cubicBezTo>
                      <a:pt x="292" y="99"/>
                      <a:pt x="273" y="138"/>
                      <a:pt x="253" y="138"/>
                    </a:cubicBezTo>
                    <a:lnTo>
                      <a:pt x="117" y="254"/>
                    </a:lnTo>
                    <a:cubicBezTo>
                      <a:pt x="59" y="332"/>
                      <a:pt x="0" y="429"/>
                      <a:pt x="0" y="527"/>
                    </a:cubicBezTo>
                    <a:cubicBezTo>
                      <a:pt x="0" y="663"/>
                      <a:pt x="98" y="799"/>
                      <a:pt x="273" y="916"/>
                    </a:cubicBezTo>
                    <a:cubicBezTo>
                      <a:pt x="448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6"/>
                    </a:cubicBezTo>
                    <a:cubicBezTo>
                      <a:pt x="1557" y="799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401" y="138"/>
                    </a:cubicBezTo>
                    <a:cubicBezTo>
                      <a:pt x="1246" y="45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1"/>
              <p:cNvSpPr/>
              <p:nvPr/>
            </p:nvSpPr>
            <p:spPr>
              <a:xfrm>
                <a:off x="2131975" y="16588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35"/>
                    </a:moveTo>
                    <a:cubicBezTo>
                      <a:pt x="993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585"/>
                      <a:pt x="1363" y="643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3" y="663"/>
                      <a:pt x="234" y="585"/>
                      <a:pt x="234" y="526"/>
                    </a:cubicBezTo>
                    <a:cubicBezTo>
                      <a:pt x="234" y="449"/>
                      <a:pt x="293" y="390"/>
                      <a:pt x="390" y="332"/>
                    </a:cubicBezTo>
                    <a:cubicBezTo>
                      <a:pt x="507" y="273"/>
                      <a:pt x="682" y="235"/>
                      <a:pt x="818" y="235"/>
                    </a:cubicBezTo>
                    <a:close/>
                    <a:moveTo>
                      <a:pt x="826" y="1"/>
                    </a:moveTo>
                    <a:cubicBezTo>
                      <a:pt x="648" y="1"/>
                      <a:pt x="467" y="35"/>
                      <a:pt x="312" y="98"/>
                    </a:cubicBezTo>
                    <a:cubicBezTo>
                      <a:pt x="293" y="98"/>
                      <a:pt x="273" y="137"/>
                      <a:pt x="254" y="137"/>
                    </a:cubicBezTo>
                    <a:lnTo>
                      <a:pt x="118" y="254"/>
                    </a:lnTo>
                    <a:cubicBezTo>
                      <a:pt x="59" y="332"/>
                      <a:pt x="1" y="410"/>
                      <a:pt x="1" y="526"/>
                    </a:cubicBezTo>
                    <a:cubicBezTo>
                      <a:pt x="1" y="663"/>
                      <a:pt x="98" y="799"/>
                      <a:pt x="273" y="896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896"/>
                    </a:cubicBezTo>
                    <a:cubicBezTo>
                      <a:pt x="1557" y="799"/>
                      <a:pt x="1655" y="663"/>
                      <a:pt x="1655" y="526"/>
                    </a:cubicBezTo>
                    <a:cubicBezTo>
                      <a:pt x="1655" y="371"/>
                      <a:pt x="1557" y="235"/>
                      <a:pt x="1382" y="137"/>
                    </a:cubicBezTo>
                    <a:cubicBezTo>
                      <a:pt x="1227" y="44"/>
                      <a:pt x="1028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1"/>
              <p:cNvSpPr/>
              <p:nvPr/>
            </p:nvSpPr>
            <p:spPr>
              <a:xfrm>
                <a:off x="2352300" y="1751225"/>
                <a:ext cx="170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1071" extrusionOk="0">
                    <a:moveTo>
                      <a:pt x="682" y="1"/>
                    </a:moveTo>
                    <a:cubicBezTo>
                      <a:pt x="546" y="20"/>
                      <a:pt x="429" y="59"/>
                      <a:pt x="312" y="98"/>
                    </a:cubicBezTo>
                    <a:cubicBezTo>
                      <a:pt x="312" y="156"/>
                      <a:pt x="273" y="176"/>
                      <a:pt x="254" y="176"/>
                    </a:cubicBezTo>
                    <a:cubicBezTo>
                      <a:pt x="196" y="195"/>
                      <a:pt x="137" y="253"/>
                      <a:pt x="118" y="292"/>
                    </a:cubicBezTo>
                    <a:cubicBezTo>
                      <a:pt x="40" y="370"/>
                      <a:pt x="1" y="467"/>
                      <a:pt x="1" y="565"/>
                    </a:cubicBezTo>
                    <a:cubicBezTo>
                      <a:pt x="1" y="720"/>
                      <a:pt x="79" y="857"/>
                      <a:pt x="254" y="954"/>
                    </a:cubicBezTo>
                    <a:cubicBezTo>
                      <a:pt x="390" y="1032"/>
                      <a:pt x="526" y="1071"/>
                      <a:pt x="682" y="1071"/>
                    </a:cubicBezTo>
                    <a:lnTo>
                      <a:pt x="682" y="837"/>
                    </a:lnTo>
                    <a:cubicBezTo>
                      <a:pt x="546" y="818"/>
                      <a:pt x="448" y="779"/>
                      <a:pt x="390" y="740"/>
                    </a:cubicBezTo>
                    <a:cubicBezTo>
                      <a:pt x="293" y="681"/>
                      <a:pt x="234" y="604"/>
                      <a:pt x="234" y="545"/>
                    </a:cubicBezTo>
                    <a:cubicBezTo>
                      <a:pt x="234" y="467"/>
                      <a:pt x="273" y="409"/>
                      <a:pt x="390" y="351"/>
                    </a:cubicBezTo>
                    <a:cubicBezTo>
                      <a:pt x="448" y="292"/>
                      <a:pt x="585" y="273"/>
                      <a:pt x="682" y="253"/>
                    </a:cubicBez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2362525" y="1694325"/>
                <a:ext cx="682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18" extrusionOk="0">
                    <a:moveTo>
                      <a:pt x="273" y="0"/>
                    </a:moveTo>
                    <a:cubicBezTo>
                      <a:pt x="195" y="78"/>
                      <a:pt x="137" y="117"/>
                      <a:pt x="117" y="175"/>
                    </a:cubicBezTo>
                    <a:cubicBezTo>
                      <a:pt x="39" y="234"/>
                      <a:pt x="1" y="331"/>
                      <a:pt x="1" y="428"/>
                    </a:cubicBezTo>
                    <a:cubicBezTo>
                      <a:pt x="1" y="584"/>
                      <a:pt x="98" y="720"/>
                      <a:pt x="273" y="817"/>
                    </a:cubicBezTo>
                    <a:lnTo>
                      <a:pt x="273" y="506"/>
                    </a:lnTo>
                    <a:cubicBezTo>
                      <a:pt x="234" y="487"/>
                      <a:pt x="234" y="428"/>
                      <a:pt x="234" y="409"/>
                    </a:cubicBezTo>
                    <a:cubicBezTo>
                      <a:pt x="234" y="389"/>
                      <a:pt x="273" y="331"/>
                      <a:pt x="273" y="312"/>
                    </a:cubicBez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2255025" y="12043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6" y="341"/>
                    </a:cubicBezTo>
                    <a:cubicBezTo>
                      <a:pt x="1363" y="380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73" y="380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79" y="788"/>
                    </a:cubicBezTo>
                    <a:cubicBezTo>
                      <a:pt x="137" y="827"/>
                      <a:pt x="196" y="866"/>
                      <a:pt x="254" y="925"/>
                    </a:cubicBezTo>
                    <a:cubicBezTo>
                      <a:pt x="293" y="925"/>
                      <a:pt x="293" y="944"/>
                      <a:pt x="312" y="944"/>
                    </a:cubicBezTo>
                    <a:cubicBezTo>
                      <a:pt x="448" y="102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7"/>
                      <a:pt x="1655" y="672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2126150" y="10909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2"/>
                    </a:moveTo>
                    <a:cubicBezTo>
                      <a:pt x="993" y="282"/>
                      <a:pt x="1129" y="302"/>
                      <a:pt x="1265" y="380"/>
                    </a:cubicBezTo>
                    <a:cubicBezTo>
                      <a:pt x="1362" y="419"/>
                      <a:pt x="1401" y="496"/>
                      <a:pt x="1401" y="574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2" y="710"/>
                      <a:pt x="234" y="633"/>
                      <a:pt x="234" y="574"/>
                    </a:cubicBezTo>
                    <a:cubicBezTo>
                      <a:pt x="234" y="496"/>
                      <a:pt x="292" y="419"/>
                      <a:pt x="390" y="380"/>
                    </a:cubicBezTo>
                    <a:cubicBezTo>
                      <a:pt x="506" y="302"/>
                      <a:pt x="681" y="282"/>
                      <a:pt x="818" y="282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56" y="886"/>
                      <a:pt x="214" y="905"/>
                      <a:pt x="253" y="94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42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1"/>
              <p:cNvSpPr/>
              <p:nvPr/>
            </p:nvSpPr>
            <p:spPr>
              <a:xfrm>
                <a:off x="2175275" y="10321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7" y="244"/>
                    </a:moveTo>
                    <a:cubicBezTo>
                      <a:pt x="993" y="244"/>
                      <a:pt x="1148" y="263"/>
                      <a:pt x="1265" y="341"/>
                    </a:cubicBezTo>
                    <a:cubicBezTo>
                      <a:pt x="1362" y="380"/>
                      <a:pt x="1401" y="458"/>
                      <a:pt x="1401" y="535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808"/>
                      <a:pt x="973" y="847"/>
                      <a:pt x="813" y="847"/>
                    </a:cubicBezTo>
                    <a:cubicBezTo>
                      <a:pt x="652" y="847"/>
                      <a:pt x="496" y="808"/>
                      <a:pt x="389" y="730"/>
                    </a:cubicBezTo>
                    <a:cubicBezTo>
                      <a:pt x="292" y="691"/>
                      <a:pt x="234" y="613"/>
                      <a:pt x="234" y="535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27"/>
                    </a:cubicBezTo>
                    <a:cubicBezTo>
                      <a:pt x="175" y="847"/>
                      <a:pt x="214" y="866"/>
                      <a:pt x="273" y="924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1"/>
              <p:cNvSpPr/>
              <p:nvPr/>
            </p:nvSpPr>
            <p:spPr>
              <a:xfrm>
                <a:off x="2256500" y="9538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2" y="263"/>
                      <a:pt x="1148" y="282"/>
                      <a:pt x="1265" y="360"/>
                    </a:cubicBezTo>
                    <a:cubicBezTo>
                      <a:pt x="1362" y="418"/>
                      <a:pt x="1421" y="477"/>
                      <a:pt x="1421" y="555"/>
                    </a:cubicBezTo>
                    <a:cubicBezTo>
                      <a:pt x="1421" y="632"/>
                      <a:pt x="1362" y="671"/>
                      <a:pt x="1265" y="749"/>
                    </a:cubicBezTo>
                    <a:cubicBezTo>
                      <a:pt x="1148" y="827"/>
                      <a:pt x="988" y="866"/>
                      <a:pt x="827" y="866"/>
                    </a:cubicBezTo>
                    <a:cubicBezTo>
                      <a:pt x="667" y="866"/>
                      <a:pt x="506" y="827"/>
                      <a:pt x="389" y="749"/>
                    </a:cubicBezTo>
                    <a:cubicBezTo>
                      <a:pt x="292" y="710"/>
                      <a:pt x="253" y="632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26" y="282"/>
                      <a:pt x="681" y="263"/>
                      <a:pt x="837" y="26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46"/>
                      <a:pt x="195" y="905"/>
                      <a:pt x="273" y="924"/>
                    </a:cubicBezTo>
                    <a:cubicBezTo>
                      <a:pt x="292" y="944"/>
                      <a:pt x="331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1" y="1060"/>
                      <a:pt x="1245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1"/>
              <p:cNvSpPr/>
              <p:nvPr/>
            </p:nvSpPr>
            <p:spPr>
              <a:xfrm>
                <a:off x="2040050" y="985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3" y="263"/>
                      <a:pt x="1149" y="283"/>
                      <a:pt x="1265" y="361"/>
                    </a:cubicBezTo>
                    <a:cubicBezTo>
                      <a:pt x="1363" y="419"/>
                      <a:pt x="1421" y="477"/>
                      <a:pt x="1421" y="555"/>
                    </a:cubicBezTo>
                    <a:cubicBezTo>
                      <a:pt x="1421" y="633"/>
                      <a:pt x="1363" y="672"/>
                      <a:pt x="1265" y="750"/>
                    </a:cubicBezTo>
                    <a:cubicBezTo>
                      <a:pt x="1149" y="827"/>
                      <a:pt x="988" y="866"/>
                      <a:pt x="828" y="866"/>
                    </a:cubicBezTo>
                    <a:cubicBezTo>
                      <a:pt x="667" y="866"/>
                      <a:pt x="507" y="827"/>
                      <a:pt x="390" y="750"/>
                    </a:cubicBezTo>
                    <a:cubicBezTo>
                      <a:pt x="293" y="711"/>
                      <a:pt x="254" y="633"/>
                      <a:pt x="254" y="555"/>
                    </a:cubicBezTo>
                    <a:cubicBezTo>
                      <a:pt x="254" y="477"/>
                      <a:pt x="293" y="419"/>
                      <a:pt x="390" y="361"/>
                    </a:cubicBezTo>
                    <a:cubicBezTo>
                      <a:pt x="526" y="283"/>
                      <a:pt x="682" y="263"/>
                      <a:pt x="837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59" y="750"/>
                      <a:pt x="157" y="827"/>
                    </a:cubicBezTo>
                    <a:cubicBezTo>
                      <a:pt x="176" y="866"/>
                      <a:pt x="195" y="905"/>
                      <a:pt x="273" y="925"/>
                    </a:cubicBezTo>
                    <a:cubicBezTo>
                      <a:pt x="293" y="944"/>
                      <a:pt x="351" y="944"/>
                      <a:pt x="371" y="964"/>
                    </a:cubicBezTo>
                    <a:cubicBezTo>
                      <a:pt x="526" y="1022"/>
                      <a:pt x="682" y="1061"/>
                      <a:pt x="837" y="1061"/>
                    </a:cubicBezTo>
                    <a:cubicBezTo>
                      <a:pt x="1032" y="1061"/>
                      <a:pt x="1246" y="1022"/>
                      <a:pt x="1382" y="925"/>
                    </a:cubicBezTo>
                    <a:cubicBezTo>
                      <a:pt x="1557" y="827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1"/>
              <p:cNvSpPr/>
              <p:nvPr/>
            </p:nvSpPr>
            <p:spPr>
              <a:xfrm>
                <a:off x="1934025" y="1015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3"/>
                    </a:moveTo>
                    <a:cubicBezTo>
                      <a:pt x="993" y="283"/>
                      <a:pt x="1129" y="302"/>
                      <a:pt x="1265" y="380"/>
                    </a:cubicBezTo>
                    <a:cubicBezTo>
                      <a:pt x="1363" y="419"/>
                      <a:pt x="1401" y="497"/>
                      <a:pt x="1401" y="575"/>
                    </a:cubicBezTo>
                    <a:cubicBezTo>
                      <a:pt x="1401" y="633"/>
                      <a:pt x="1363" y="692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1"/>
                      <a:pt x="234" y="633"/>
                      <a:pt x="234" y="575"/>
                    </a:cubicBezTo>
                    <a:cubicBezTo>
                      <a:pt x="234" y="497"/>
                      <a:pt x="293" y="419"/>
                      <a:pt x="390" y="380"/>
                    </a:cubicBezTo>
                    <a:cubicBezTo>
                      <a:pt x="507" y="302"/>
                      <a:pt x="682" y="283"/>
                      <a:pt x="818" y="283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08"/>
                    </a:cubicBezTo>
                    <a:cubicBezTo>
                      <a:pt x="156" y="886"/>
                      <a:pt x="215" y="906"/>
                      <a:pt x="254" y="964"/>
                    </a:cubicBezTo>
                    <a:cubicBezTo>
                      <a:pt x="293" y="983"/>
                      <a:pt x="312" y="983"/>
                      <a:pt x="331" y="983"/>
                    </a:cubicBezTo>
                    <a:cubicBezTo>
                      <a:pt x="487" y="1061"/>
                      <a:pt x="643" y="1081"/>
                      <a:pt x="818" y="1081"/>
                    </a:cubicBezTo>
                    <a:cubicBezTo>
                      <a:pt x="1012" y="1081"/>
                      <a:pt x="122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1"/>
              <p:cNvSpPr/>
              <p:nvPr/>
            </p:nvSpPr>
            <p:spPr>
              <a:xfrm>
                <a:off x="2162150" y="852150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44"/>
                    </a:moveTo>
                    <a:cubicBezTo>
                      <a:pt x="1012" y="244"/>
                      <a:pt x="1148" y="264"/>
                      <a:pt x="1284" y="341"/>
                    </a:cubicBezTo>
                    <a:cubicBezTo>
                      <a:pt x="1381" y="400"/>
                      <a:pt x="1420" y="458"/>
                      <a:pt x="1420" y="536"/>
                    </a:cubicBezTo>
                    <a:cubicBezTo>
                      <a:pt x="1420" y="614"/>
                      <a:pt x="1381" y="653"/>
                      <a:pt x="1284" y="731"/>
                    </a:cubicBezTo>
                    <a:cubicBezTo>
                      <a:pt x="1158" y="808"/>
                      <a:pt x="992" y="847"/>
                      <a:pt x="832" y="847"/>
                    </a:cubicBezTo>
                    <a:cubicBezTo>
                      <a:pt x="671" y="847"/>
                      <a:pt x="516" y="808"/>
                      <a:pt x="409" y="731"/>
                    </a:cubicBezTo>
                    <a:cubicBezTo>
                      <a:pt x="311" y="692"/>
                      <a:pt x="253" y="614"/>
                      <a:pt x="253" y="536"/>
                    </a:cubicBezTo>
                    <a:cubicBezTo>
                      <a:pt x="253" y="458"/>
                      <a:pt x="311" y="419"/>
                      <a:pt x="409" y="341"/>
                    </a:cubicBezTo>
                    <a:cubicBezTo>
                      <a:pt x="525" y="264"/>
                      <a:pt x="700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50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53"/>
                      <a:pt x="58" y="750"/>
                      <a:pt x="156" y="828"/>
                    </a:cubicBezTo>
                    <a:cubicBezTo>
                      <a:pt x="175" y="886"/>
                      <a:pt x="234" y="906"/>
                      <a:pt x="272" y="925"/>
                    </a:cubicBezTo>
                    <a:cubicBezTo>
                      <a:pt x="311" y="945"/>
                      <a:pt x="350" y="945"/>
                      <a:pt x="370" y="983"/>
                    </a:cubicBezTo>
                    <a:cubicBezTo>
                      <a:pt x="525" y="1022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6" y="828"/>
                      <a:pt x="1673" y="692"/>
                      <a:pt x="1673" y="536"/>
                    </a:cubicBezTo>
                    <a:cubicBezTo>
                      <a:pt x="1673" y="400"/>
                      <a:pt x="1576" y="244"/>
                      <a:pt x="1401" y="147"/>
                    </a:cubicBezTo>
                    <a:cubicBezTo>
                      <a:pt x="1235" y="50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2191325" y="742725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63"/>
                    </a:moveTo>
                    <a:cubicBezTo>
                      <a:pt x="1012" y="263"/>
                      <a:pt x="1148" y="283"/>
                      <a:pt x="1284" y="361"/>
                    </a:cubicBezTo>
                    <a:cubicBezTo>
                      <a:pt x="1362" y="419"/>
                      <a:pt x="1421" y="497"/>
                      <a:pt x="1421" y="555"/>
                    </a:cubicBezTo>
                    <a:cubicBezTo>
                      <a:pt x="1421" y="633"/>
                      <a:pt x="1382" y="691"/>
                      <a:pt x="1284" y="750"/>
                    </a:cubicBezTo>
                    <a:cubicBezTo>
                      <a:pt x="1158" y="827"/>
                      <a:pt x="993" y="866"/>
                      <a:pt x="830" y="866"/>
                    </a:cubicBezTo>
                    <a:cubicBezTo>
                      <a:pt x="667" y="866"/>
                      <a:pt x="506" y="827"/>
                      <a:pt x="389" y="750"/>
                    </a:cubicBezTo>
                    <a:cubicBezTo>
                      <a:pt x="312" y="711"/>
                      <a:pt x="253" y="633"/>
                      <a:pt x="253" y="555"/>
                    </a:cubicBezTo>
                    <a:cubicBezTo>
                      <a:pt x="253" y="497"/>
                      <a:pt x="312" y="438"/>
                      <a:pt x="389" y="361"/>
                    </a:cubicBezTo>
                    <a:cubicBezTo>
                      <a:pt x="526" y="302"/>
                      <a:pt x="681" y="263"/>
                      <a:pt x="837" y="263"/>
                    </a:cubicBezTo>
                    <a:close/>
                    <a:moveTo>
                      <a:pt x="844" y="1"/>
                    </a:moveTo>
                    <a:cubicBezTo>
                      <a:pt x="642" y="1"/>
                      <a:pt x="438" y="49"/>
                      <a:pt x="273" y="146"/>
                    </a:cubicBezTo>
                    <a:cubicBezTo>
                      <a:pt x="117" y="244"/>
                      <a:pt x="0" y="399"/>
                      <a:pt x="0" y="536"/>
                    </a:cubicBezTo>
                    <a:cubicBezTo>
                      <a:pt x="0" y="633"/>
                      <a:pt x="59" y="730"/>
                      <a:pt x="137" y="808"/>
                    </a:cubicBezTo>
                    <a:cubicBezTo>
                      <a:pt x="156" y="886"/>
                      <a:pt x="214" y="925"/>
                      <a:pt x="273" y="944"/>
                    </a:cubicBezTo>
                    <a:cubicBezTo>
                      <a:pt x="312" y="983"/>
                      <a:pt x="331" y="983"/>
                      <a:pt x="351" y="983"/>
                    </a:cubicBezTo>
                    <a:cubicBezTo>
                      <a:pt x="506" y="1041"/>
                      <a:pt x="662" y="1080"/>
                      <a:pt x="837" y="1080"/>
                    </a:cubicBezTo>
                    <a:cubicBezTo>
                      <a:pt x="1031" y="1080"/>
                      <a:pt x="1246" y="1022"/>
                      <a:pt x="1401" y="925"/>
                    </a:cubicBezTo>
                    <a:cubicBezTo>
                      <a:pt x="1576" y="827"/>
                      <a:pt x="1674" y="691"/>
                      <a:pt x="1674" y="536"/>
                    </a:cubicBezTo>
                    <a:cubicBezTo>
                      <a:pt x="1674" y="399"/>
                      <a:pt x="1576" y="244"/>
                      <a:pt x="1401" y="146"/>
                    </a:cubicBezTo>
                    <a:cubicBezTo>
                      <a:pt x="1246" y="49"/>
                      <a:pt x="1046" y="1"/>
                      <a:pt x="8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1"/>
              <p:cNvSpPr/>
              <p:nvPr/>
            </p:nvSpPr>
            <p:spPr>
              <a:xfrm>
                <a:off x="2021575" y="9032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43" y="400"/>
                      <a:pt x="1401" y="458"/>
                      <a:pt x="1401" y="536"/>
                    </a:cubicBezTo>
                    <a:cubicBezTo>
                      <a:pt x="1401" y="614"/>
                      <a:pt x="1362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2" y="672"/>
                      <a:pt x="234" y="614"/>
                      <a:pt x="234" y="536"/>
                    </a:cubicBezTo>
                    <a:cubicBezTo>
                      <a:pt x="234" y="458"/>
                      <a:pt x="312" y="400"/>
                      <a:pt x="390" y="341"/>
                    </a:cubicBezTo>
                    <a:cubicBezTo>
                      <a:pt x="506" y="263"/>
                      <a:pt x="682" y="244"/>
                      <a:pt x="818" y="244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cubicBezTo>
                      <a:pt x="156" y="847"/>
                      <a:pt x="215" y="905"/>
                      <a:pt x="254" y="925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2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1"/>
              <p:cNvSpPr/>
              <p:nvPr/>
            </p:nvSpPr>
            <p:spPr>
              <a:xfrm>
                <a:off x="1932075" y="9231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302"/>
                    </a:moveTo>
                    <a:cubicBezTo>
                      <a:pt x="993" y="302"/>
                      <a:pt x="1149" y="321"/>
                      <a:pt x="1265" y="399"/>
                    </a:cubicBezTo>
                    <a:cubicBezTo>
                      <a:pt x="1363" y="438"/>
                      <a:pt x="1402" y="516"/>
                      <a:pt x="1402" y="594"/>
                    </a:cubicBezTo>
                    <a:cubicBezTo>
                      <a:pt x="1402" y="672"/>
                      <a:pt x="1363" y="711"/>
                      <a:pt x="1265" y="788"/>
                    </a:cubicBezTo>
                    <a:cubicBezTo>
                      <a:pt x="1139" y="856"/>
                      <a:pt x="974" y="890"/>
                      <a:pt x="813" y="890"/>
                    </a:cubicBezTo>
                    <a:cubicBezTo>
                      <a:pt x="653" y="890"/>
                      <a:pt x="497" y="856"/>
                      <a:pt x="390" y="788"/>
                    </a:cubicBezTo>
                    <a:cubicBezTo>
                      <a:pt x="293" y="730"/>
                      <a:pt x="234" y="672"/>
                      <a:pt x="234" y="594"/>
                    </a:cubicBezTo>
                    <a:cubicBezTo>
                      <a:pt x="234" y="516"/>
                      <a:pt x="293" y="438"/>
                      <a:pt x="390" y="399"/>
                    </a:cubicBezTo>
                    <a:cubicBezTo>
                      <a:pt x="507" y="321"/>
                      <a:pt x="682" y="302"/>
                      <a:pt x="818" y="302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cubicBezTo>
                      <a:pt x="176" y="886"/>
                      <a:pt x="195" y="925"/>
                      <a:pt x="273" y="963"/>
                    </a:cubicBezTo>
                    <a:cubicBezTo>
                      <a:pt x="293" y="983"/>
                      <a:pt x="312" y="983"/>
                      <a:pt x="332" y="983"/>
                    </a:cubicBezTo>
                    <a:cubicBezTo>
                      <a:pt x="487" y="1041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5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1850375" y="8779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3" y="224"/>
                      <a:pt x="1129" y="263"/>
                      <a:pt x="1246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593"/>
                      <a:pt x="1343" y="652"/>
                      <a:pt x="1246" y="710"/>
                    </a:cubicBezTo>
                    <a:cubicBezTo>
                      <a:pt x="1129" y="788"/>
                      <a:pt x="963" y="827"/>
                      <a:pt x="801" y="827"/>
                    </a:cubicBezTo>
                    <a:cubicBezTo>
                      <a:pt x="638" y="827"/>
                      <a:pt x="477" y="788"/>
                      <a:pt x="370" y="710"/>
                    </a:cubicBezTo>
                    <a:cubicBezTo>
                      <a:pt x="273" y="671"/>
                      <a:pt x="234" y="593"/>
                      <a:pt x="234" y="535"/>
                    </a:cubicBezTo>
                    <a:cubicBezTo>
                      <a:pt x="234" y="457"/>
                      <a:pt x="273" y="399"/>
                      <a:pt x="370" y="341"/>
                    </a:cubicBezTo>
                    <a:cubicBezTo>
                      <a:pt x="487" y="263"/>
                      <a:pt x="662" y="224"/>
                      <a:pt x="818" y="22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66"/>
                      <a:pt x="195" y="885"/>
                      <a:pt x="253" y="924"/>
                    </a:cubicBezTo>
                    <a:cubicBezTo>
                      <a:pt x="273" y="944"/>
                      <a:pt x="292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2" y="1060"/>
                      <a:pt x="1246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1"/>
              <p:cNvSpPr/>
              <p:nvPr/>
            </p:nvSpPr>
            <p:spPr>
              <a:xfrm>
                <a:off x="1738500" y="911025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37" y="243"/>
                    </a:moveTo>
                    <a:cubicBezTo>
                      <a:pt x="1012" y="243"/>
                      <a:pt x="1149" y="263"/>
                      <a:pt x="1265" y="340"/>
                    </a:cubicBezTo>
                    <a:cubicBezTo>
                      <a:pt x="1363" y="399"/>
                      <a:pt x="1421" y="477"/>
                      <a:pt x="1421" y="535"/>
                    </a:cubicBezTo>
                    <a:cubicBezTo>
                      <a:pt x="1421" y="613"/>
                      <a:pt x="1363" y="671"/>
                      <a:pt x="1265" y="730"/>
                    </a:cubicBezTo>
                    <a:cubicBezTo>
                      <a:pt x="1149" y="807"/>
                      <a:pt x="988" y="846"/>
                      <a:pt x="828" y="846"/>
                    </a:cubicBezTo>
                    <a:cubicBezTo>
                      <a:pt x="667" y="846"/>
                      <a:pt x="507" y="807"/>
                      <a:pt x="390" y="730"/>
                    </a:cubicBezTo>
                    <a:cubicBezTo>
                      <a:pt x="293" y="691"/>
                      <a:pt x="254" y="613"/>
                      <a:pt x="254" y="535"/>
                    </a:cubicBezTo>
                    <a:cubicBezTo>
                      <a:pt x="254" y="477"/>
                      <a:pt x="332" y="418"/>
                      <a:pt x="390" y="340"/>
                    </a:cubicBezTo>
                    <a:cubicBezTo>
                      <a:pt x="526" y="282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2"/>
                      <a:pt x="59" y="730"/>
                      <a:pt x="137" y="827"/>
                    </a:cubicBezTo>
                    <a:cubicBezTo>
                      <a:pt x="176" y="866"/>
                      <a:pt x="234" y="905"/>
                      <a:pt x="273" y="924"/>
                    </a:cubicBezTo>
                    <a:cubicBezTo>
                      <a:pt x="293" y="963"/>
                      <a:pt x="332" y="963"/>
                      <a:pt x="351" y="982"/>
                    </a:cubicBezTo>
                    <a:cubicBezTo>
                      <a:pt x="487" y="1060"/>
                      <a:pt x="662" y="1080"/>
                      <a:pt x="837" y="1080"/>
                    </a:cubicBezTo>
                    <a:cubicBezTo>
                      <a:pt x="1032" y="1080"/>
                      <a:pt x="1246" y="1021"/>
                      <a:pt x="140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1"/>
              <p:cNvSpPr/>
              <p:nvPr/>
            </p:nvSpPr>
            <p:spPr>
              <a:xfrm>
                <a:off x="2276450" y="1035100"/>
                <a:ext cx="418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98" extrusionOk="0">
                    <a:moveTo>
                      <a:pt x="856" y="241"/>
                    </a:moveTo>
                    <a:cubicBezTo>
                      <a:pt x="1012" y="241"/>
                      <a:pt x="1187" y="300"/>
                      <a:pt x="1303" y="339"/>
                    </a:cubicBezTo>
                    <a:cubicBezTo>
                      <a:pt x="1401" y="397"/>
                      <a:pt x="1440" y="475"/>
                      <a:pt x="1440" y="533"/>
                    </a:cubicBezTo>
                    <a:cubicBezTo>
                      <a:pt x="1440" y="611"/>
                      <a:pt x="1401" y="669"/>
                      <a:pt x="1303" y="728"/>
                    </a:cubicBezTo>
                    <a:cubicBezTo>
                      <a:pt x="1177" y="805"/>
                      <a:pt x="1012" y="844"/>
                      <a:pt x="851" y="844"/>
                    </a:cubicBezTo>
                    <a:cubicBezTo>
                      <a:pt x="691" y="844"/>
                      <a:pt x="535" y="805"/>
                      <a:pt x="428" y="728"/>
                    </a:cubicBezTo>
                    <a:cubicBezTo>
                      <a:pt x="331" y="689"/>
                      <a:pt x="272" y="611"/>
                      <a:pt x="272" y="533"/>
                    </a:cubicBezTo>
                    <a:cubicBezTo>
                      <a:pt x="272" y="475"/>
                      <a:pt x="331" y="416"/>
                      <a:pt x="428" y="339"/>
                    </a:cubicBezTo>
                    <a:cubicBezTo>
                      <a:pt x="545" y="261"/>
                      <a:pt x="720" y="241"/>
                      <a:pt x="856" y="241"/>
                    </a:cubicBezTo>
                    <a:close/>
                    <a:moveTo>
                      <a:pt x="829" y="0"/>
                    </a:moveTo>
                    <a:cubicBezTo>
                      <a:pt x="632" y="0"/>
                      <a:pt x="434" y="49"/>
                      <a:pt x="272" y="144"/>
                    </a:cubicBezTo>
                    <a:cubicBezTo>
                      <a:pt x="117" y="241"/>
                      <a:pt x="0" y="397"/>
                      <a:pt x="0" y="533"/>
                    </a:cubicBezTo>
                    <a:cubicBezTo>
                      <a:pt x="0" y="630"/>
                      <a:pt x="58" y="728"/>
                      <a:pt x="136" y="825"/>
                    </a:cubicBezTo>
                    <a:cubicBezTo>
                      <a:pt x="175" y="883"/>
                      <a:pt x="233" y="903"/>
                      <a:pt x="272" y="942"/>
                    </a:cubicBezTo>
                    <a:cubicBezTo>
                      <a:pt x="311" y="981"/>
                      <a:pt x="331" y="981"/>
                      <a:pt x="350" y="1000"/>
                    </a:cubicBezTo>
                    <a:cubicBezTo>
                      <a:pt x="506" y="1078"/>
                      <a:pt x="661" y="1097"/>
                      <a:pt x="837" y="1097"/>
                    </a:cubicBezTo>
                    <a:cubicBezTo>
                      <a:pt x="1031" y="1097"/>
                      <a:pt x="1245" y="1039"/>
                      <a:pt x="1401" y="942"/>
                    </a:cubicBezTo>
                    <a:cubicBezTo>
                      <a:pt x="1576" y="844"/>
                      <a:pt x="1673" y="708"/>
                      <a:pt x="1673" y="553"/>
                    </a:cubicBezTo>
                    <a:cubicBezTo>
                      <a:pt x="1673" y="416"/>
                      <a:pt x="1576" y="261"/>
                      <a:pt x="1401" y="163"/>
                    </a:cubicBezTo>
                    <a:cubicBezTo>
                      <a:pt x="1241" y="54"/>
                      <a:pt x="1036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862050" y="462325"/>
                <a:ext cx="345350" cy="197500"/>
              </a:xfrm>
              <a:custGeom>
                <a:avLst/>
                <a:gdLst/>
                <a:ahLst/>
                <a:cxnLst/>
                <a:rect l="l" t="t" r="r" b="b"/>
                <a:pathLst>
                  <a:path w="13814" h="7900" extrusionOk="0">
                    <a:moveTo>
                      <a:pt x="1" y="1"/>
                    </a:moveTo>
                    <a:lnTo>
                      <a:pt x="12141" y="7005"/>
                    </a:lnTo>
                    <a:lnTo>
                      <a:pt x="13639" y="7880"/>
                    </a:lnTo>
                    <a:cubicBezTo>
                      <a:pt x="13658" y="7880"/>
                      <a:pt x="13697" y="7900"/>
                      <a:pt x="13697" y="7900"/>
                    </a:cubicBezTo>
                    <a:cubicBezTo>
                      <a:pt x="13736" y="7900"/>
                      <a:pt x="13756" y="7880"/>
                      <a:pt x="13795" y="7861"/>
                    </a:cubicBezTo>
                    <a:cubicBezTo>
                      <a:pt x="13814" y="7802"/>
                      <a:pt x="13814" y="7744"/>
                      <a:pt x="13736" y="7685"/>
                    </a:cubicBezTo>
                    <a:lnTo>
                      <a:pt x="12355" y="6888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2138800" y="671475"/>
                <a:ext cx="2305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254" extrusionOk="0">
                    <a:moveTo>
                      <a:pt x="117" y="0"/>
                    </a:moveTo>
                    <a:cubicBezTo>
                      <a:pt x="59" y="0"/>
                      <a:pt x="0" y="59"/>
                      <a:pt x="0" y="137"/>
                    </a:cubicBezTo>
                    <a:cubicBezTo>
                      <a:pt x="0" y="195"/>
                      <a:pt x="39" y="253"/>
                      <a:pt x="117" y="253"/>
                    </a:cubicBezTo>
                    <a:lnTo>
                      <a:pt x="9222" y="253"/>
                    </a:lnTo>
                    <a:lnTo>
                      <a:pt x="92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1131514" y="2433822"/>
                <a:ext cx="219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8775" h="5031" extrusionOk="0">
                    <a:moveTo>
                      <a:pt x="136" y="0"/>
                    </a:moveTo>
                    <a:cubicBezTo>
                      <a:pt x="97" y="0"/>
                      <a:pt x="59" y="17"/>
                      <a:pt x="20" y="69"/>
                    </a:cubicBezTo>
                    <a:cubicBezTo>
                      <a:pt x="0" y="108"/>
                      <a:pt x="0" y="186"/>
                      <a:pt x="78" y="244"/>
                    </a:cubicBezTo>
                    <a:lnTo>
                      <a:pt x="292" y="361"/>
                    </a:lnTo>
                    <a:lnTo>
                      <a:pt x="3872" y="2423"/>
                    </a:lnTo>
                    <a:lnTo>
                      <a:pt x="4572" y="2832"/>
                    </a:lnTo>
                    <a:lnTo>
                      <a:pt x="8152" y="4914"/>
                    </a:lnTo>
                    <a:lnTo>
                      <a:pt x="8346" y="5030"/>
                    </a:lnTo>
                    <a:lnTo>
                      <a:pt x="8755" y="5030"/>
                    </a:lnTo>
                    <a:cubicBezTo>
                      <a:pt x="8774" y="4952"/>
                      <a:pt x="8755" y="4933"/>
                      <a:pt x="8735" y="4933"/>
                    </a:cubicBezTo>
                    <a:lnTo>
                      <a:pt x="8444" y="4758"/>
                    </a:lnTo>
                    <a:lnTo>
                      <a:pt x="4844" y="2696"/>
                    </a:lnTo>
                    <a:lnTo>
                      <a:pt x="4125" y="2287"/>
                    </a:lnTo>
                    <a:lnTo>
                      <a:pt x="525" y="205"/>
                    </a:lnTo>
                    <a:lnTo>
                      <a:pt x="195" y="11"/>
                    </a:lnTo>
                    <a:cubicBezTo>
                      <a:pt x="175" y="4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1627625" y="646675"/>
                <a:ext cx="585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036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17"/>
                    </a:cubicBezTo>
                    <a:lnTo>
                      <a:pt x="0" y="253"/>
                    </a:lnTo>
                    <a:lnTo>
                      <a:pt x="0" y="7860"/>
                    </a:lnTo>
                    <a:lnTo>
                      <a:pt x="0" y="7899"/>
                    </a:lnTo>
                    <a:cubicBezTo>
                      <a:pt x="0" y="7977"/>
                      <a:pt x="39" y="8035"/>
                      <a:pt x="117" y="8035"/>
                    </a:cubicBezTo>
                    <a:cubicBezTo>
                      <a:pt x="195" y="8035"/>
                      <a:pt x="234" y="7977"/>
                      <a:pt x="234" y="7899"/>
                    </a:cubicBezTo>
                    <a:lnTo>
                      <a:pt x="234" y="7860"/>
                    </a:lnTo>
                    <a:lnTo>
                      <a:pt x="234" y="195"/>
                    </a:lnTo>
                    <a:lnTo>
                      <a:pt x="234" y="11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1655350" y="7794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7" y="234"/>
                      <a:pt x="1284" y="312"/>
                    </a:cubicBezTo>
                    <a:cubicBezTo>
                      <a:pt x="1381" y="351"/>
                      <a:pt x="1440" y="428"/>
                      <a:pt x="1440" y="506"/>
                    </a:cubicBezTo>
                    <a:cubicBezTo>
                      <a:pt x="1440" y="584"/>
                      <a:pt x="1381" y="623"/>
                      <a:pt x="1284" y="701"/>
                    </a:cubicBezTo>
                    <a:cubicBezTo>
                      <a:pt x="1167" y="769"/>
                      <a:pt x="1007" y="803"/>
                      <a:pt x="846" y="803"/>
                    </a:cubicBezTo>
                    <a:cubicBezTo>
                      <a:pt x="686" y="803"/>
                      <a:pt x="525" y="769"/>
                      <a:pt x="409" y="701"/>
                    </a:cubicBezTo>
                    <a:cubicBezTo>
                      <a:pt x="311" y="642"/>
                      <a:pt x="272" y="584"/>
                      <a:pt x="272" y="506"/>
                    </a:cubicBezTo>
                    <a:cubicBezTo>
                      <a:pt x="272" y="428"/>
                      <a:pt x="311" y="390"/>
                      <a:pt x="409" y="312"/>
                    </a:cubicBezTo>
                    <a:cubicBezTo>
                      <a:pt x="545" y="234"/>
                      <a:pt x="700" y="214"/>
                      <a:pt x="856" y="214"/>
                    </a:cubicBezTo>
                    <a:close/>
                    <a:moveTo>
                      <a:pt x="700" y="0"/>
                    </a:moveTo>
                    <a:cubicBezTo>
                      <a:pt x="545" y="20"/>
                      <a:pt x="389" y="39"/>
                      <a:pt x="272" y="117"/>
                    </a:cubicBezTo>
                    <a:cubicBezTo>
                      <a:pt x="97" y="214"/>
                      <a:pt x="0" y="351"/>
                      <a:pt x="0" y="506"/>
                    </a:cubicBezTo>
                    <a:cubicBezTo>
                      <a:pt x="0" y="642"/>
                      <a:pt x="97" y="798"/>
                      <a:pt x="272" y="895"/>
                    </a:cubicBezTo>
                    <a:cubicBezTo>
                      <a:pt x="42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5"/>
                    </a:cubicBezTo>
                    <a:cubicBezTo>
                      <a:pt x="1556" y="798"/>
                      <a:pt x="1654" y="642"/>
                      <a:pt x="1654" y="506"/>
                    </a:cubicBezTo>
                    <a:cubicBezTo>
                      <a:pt x="1654" y="351"/>
                      <a:pt x="1556" y="214"/>
                      <a:pt x="1381" y="117"/>
                    </a:cubicBezTo>
                    <a:cubicBezTo>
                      <a:pt x="1265" y="39"/>
                      <a:pt x="1089" y="0"/>
                      <a:pt x="953" y="0"/>
                    </a:cubicBezTo>
                    <a:lnTo>
                      <a:pt x="953" y="39"/>
                    </a:lnTo>
                    <a:cubicBezTo>
                      <a:pt x="953" y="98"/>
                      <a:pt x="895" y="156"/>
                      <a:pt x="837" y="156"/>
                    </a:cubicBezTo>
                    <a:cubicBezTo>
                      <a:pt x="759" y="156"/>
                      <a:pt x="700" y="117"/>
                      <a:pt x="700" y="39"/>
                    </a:cubicBez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1672850" y="619925"/>
                <a:ext cx="6350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518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17"/>
                    </a:cubicBezTo>
                    <a:lnTo>
                      <a:pt x="0" y="350"/>
                    </a:lnTo>
                    <a:lnTo>
                      <a:pt x="0" y="6343"/>
                    </a:lnTo>
                    <a:lnTo>
                      <a:pt x="0" y="6401"/>
                    </a:lnTo>
                    <a:cubicBezTo>
                      <a:pt x="0" y="6479"/>
                      <a:pt x="59" y="6518"/>
                      <a:pt x="137" y="6518"/>
                    </a:cubicBezTo>
                    <a:cubicBezTo>
                      <a:pt x="195" y="6518"/>
                      <a:pt x="253" y="6479"/>
                      <a:pt x="253" y="6401"/>
                    </a:cubicBezTo>
                    <a:lnTo>
                      <a:pt x="253" y="6343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78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1701550" y="7191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37" y="233"/>
                    </a:moveTo>
                    <a:cubicBezTo>
                      <a:pt x="992" y="233"/>
                      <a:pt x="1148" y="253"/>
                      <a:pt x="1265" y="331"/>
                    </a:cubicBezTo>
                    <a:cubicBezTo>
                      <a:pt x="1362" y="389"/>
                      <a:pt x="1420" y="467"/>
                      <a:pt x="1420" y="525"/>
                    </a:cubicBezTo>
                    <a:cubicBezTo>
                      <a:pt x="1420" y="603"/>
                      <a:pt x="1362" y="661"/>
                      <a:pt x="1265" y="720"/>
                    </a:cubicBezTo>
                    <a:cubicBezTo>
                      <a:pt x="1148" y="798"/>
                      <a:pt x="983" y="837"/>
                      <a:pt x="820" y="837"/>
                    </a:cubicBezTo>
                    <a:cubicBezTo>
                      <a:pt x="657" y="837"/>
                      <a:pt x="496" y="798"/>
                      <a:pt x="389" y="720"/>
                    </a:cubicBezTo>
                    <a:cubicBezTo>
                      <a:pt x="292" y="681"/>
                      <a:pt x="253" y="603"/>
                      <a:pt x="253" y="525"/>
                    </a:cubicBezTo>
                    <a:cubicBezTo>
                      <a:pt x="253" y="467"/>
                      <a:pt x="292" y="409"/>
                      <a:pt x="389" y="331"/>
                    </a:cubicBezTo>
                    <a:cubicBezTo>
                      <a:pt x="506" y="272"/>
                      <a:pt x="681" y="233"/>
                      <a:pt x="837" y="233"/>
                    </a:cubicBezTo>
                    <a:close/>
                    <a:moveTo>
                      <a:pt x="701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5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2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382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50"/>
                      <a:pt x="1557" y="214"/>
                      <a:pt x="1382" y="117"/>
                    </a:cubicBezTo>
                    <a:cubicBezTo>
                      <a:pt x="1265" y="39"/>
                      <a:pt x="1090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895" y="175"/>
                      <a:pt x="837" y="175"/>
                    </a:cubicBezTo>
                    <a:cubicBezTo>
                      <a:pt x="759" y="175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1719050" y="593650"/>
                <a:ext cx="6350" cy="129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196" extrusionOk="0">
                    <a:moveTo>
                      <a:pt x="137" y="1"/>
                    </a:moveTo>
                    <a:cubicBezTo>
                      <a:pt x="59" y="1"/>
                      <a:pt x="1" y="59"/>
                      <a:pt x="1" y="137"/>
                    </a:cubicBezTo>
                    <a:lnTo>
                      <a:pt x="1" y="351"/>
                    </a:lnTo>
                    <a:lnTo>
                      <a:pt x="1" y="5020"/>
                    </a:lnTo>
                    <a:lnTo>
                      <a:pt x="1" y="5059"/>
                    </a:lnTo>
                    <a:cubicBezTo>
                      <a:pt x="1" y="5137"/>
                      <a:pt x="59" y="5195"/>
                      <a:pt x="137" y="5195"/>
                    </a:cubicBezTo>
                    <a:cubicBezTo>
                      <a:pt x="195" y="5195"/>
                      <a:pt x="254" y="5137"/>
                      <a:pt x="254" y="5059"/>
                    </a:cubicBezTo>
                    <a:lnTo>
                      <a:pt x="254" y="5020"/>
                    </a:lnTo>
                    <a:lnTo>
                      <a:pt x="254" y="195"/>
                    </a:lnTo>
                    <a:lnTo>
                      <a:pt x="254" y="137"/>
                    </a:lnTo>
                    <a:cubicBezTo>
                      <a:pt x="254" y="59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1747275" y="65492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17" y="254"/>
                    </a:moveTo>
                    <a:cubicBezTo>
                      <a:pt x="992" y="254"/>
                      <a:pt x="1148" y="273"/>
                      <a:pt x="1265" y="351"/>
                    </a:cubicBezTo>
                    <a:cubicBezTo>
                      <a:pt x="1362" y="410"/>
                      <a:pt x="1401" y="468"/>
                      <a:pt x="1401" y="546"/>
                    </a:cubicBezTo>
                    <a:cubicBezTo>
                      <a:pt x="1401" y="624"/>
                      <a:pt x="1362" y="662"/>
                      <a:pt x="1265" y="740"/>
                    </a:cubicBezTo>
                    <a:cubicBezTo>
                      <a:pt x="1138" y="808"/>
                      <a:pt x="973" y="842"/>
                      <a:pt x="812" y="842"/>
                    </a:cubicBezTo>
                    <a:cubicBezTo>
                      <a:pt x="652" y="842"/>
                      <a:pt x="496" y="808"/>
                      <a:pt x="389" y="740"/>
                    </a:cubicBezTo>
                    <a:cubicBezTo>
                      <a:pt x="292" y="682"/>
                      <a:pt x="233" y="624"/>
                      <a:pt x="233" y="546"/>
                    </a:cubicBezTo>
                    <a:cubicBezTo>
                      <a:pt x="233" y="468"/>
                      <a:pt x="292" y="429"/>
                      <a:pt x="389" y="351"/>
                    </a:cubicBezTo>
                    <a:cubicBezTo>
                      <a:pt x="506" y="273"/>
                      <a:pt x="681" y="254"/>
                      <a:pt x="817" y="254"/>
                    </a:cubicBezTo>
                    <a:close/>
                    <a:moveTo>
                      <a:pt x="700" y="1"/>
                    </a:moveTo>
                    <a:cubicBezTo>
                      <a:pt x="525" y="40"/>
                      <a:pt x="389" y="59"/>
                      <a:pt x="272" y="137"/>
                    </a:cubicBezTo>
                    <a:cubicBezTo>
                      <a:pt x="97" y="234"/>
                      <a:pt x="0" y="371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45" y="1013"/>
                      <a:pt x="138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381" y="137"/>
                    </a:cubicBezTo>
                    <a:cubicBezTo>
                      <a:pt x="1265" y="59"/>
                      <a:pt x="1089" y="1"/>
                      <a:pt x="953" y="1"/>
                    </a:cubicBezTo>
                    <a:lnTo>
                      <a:pt x="953" y="59"/>
                    </a:lnTo>
                    <a:cubicBezTo>
                      <a:pt x="953" y="137"/>
                      <a:pt x="895" y="176"/>
                      <a:pt x="817" y="176"/>
                    </a:cubicBezTo>
                    <a:cubicBezTo>
                      <a:pt x="759" y="176"/>
                      <a:pt x="700" y="137"/>
                      <a:pt x="700" y="59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1764775" y="566900"/>
                <a:ext cx="63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698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0" y="3522"/>
                    </a:lnTo>
                    <a:lnTo>
                      <a:pt x="0" y="3580"/>
                    </a:lnTo>
                    <a:cubicBezTo>
                      <a:pt x="0" y="3658"/>
                      <a:pt x="59" y="3697"/>
                      <a:pt x="117" y="3697"/>
                    </a:cubicBezTo>
                    <a:cubicBezTo>
                      <a:pt x="195" y="3697"/>
                      <a:pt x="253" y="3658"/>
                      <a:pt x="253" y="3580"/>
                    </a:cubicBezTo>
                    <a:lnTo>
                      <a:pt x="253" y="3522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78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2282750" y="462325"/>
                <a:ext cx="190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0" extrusionOk="0">
                    <a:moveTo>
                      <a:pt x="1" y="1"/>
                    </a:moveTo>
                    <a:cubicBezTo>
                      <a:pt x="118" y="59"/>
                      <a:pt x="234" y="59"/>
                      <a:pt x="390" y="59"/>
                    </a:cubicBezTo>
                    <a:cubicBezTo>
                      <a:pt x="546" y="59"/>
                      <a:pt x="623" y="40"/>
                      <a:pt x="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2340150" y="477275"/>
                <a:ext cx="292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57" extrusionOk="0">
                    <a:moveTo>
                      <a:pt x="810" y="0"/>
                    </a:moveTo>
                    <a:cubicBezTo>
                      <a:pt x="617" y="0"/>
                      <a:pt x="412" y="44"/>
                      <a:pt x="254" y="142"/>
                    </a:cubicBezTo>
                    <a:cubicBezTo>
                      <a:pt x="98" y="239"/>
                      <a:pt x="1" y="376"/>
                      <a:pt x="1" y="531"/>
                    </a:cubicBezTo>
                    <a:cubicBezTo>
                      <a:pt x="1" y="667"/>
                      <a:pt x="78" y="823"/>
                      <a:pt x="254" y="920"/>
                    </a:cubicBezTo>
                    <a:cubicBezTo>
                      <a:pt x="429" y="1018"/>
                      <a:pt x="623" y="1056"/>
                      <a:pt x="818" y="1056"/>
                    </a:cubicBezTo>
                    <a:cubicBezTo>
                      <a:pt x="934" y="1056"/>
                      <a:pt x="1071" y="1037"/>
                      <a:pt x="1168" y="1018"/>
                    </a:cubicBezTo>
                    <a:lnTo>
                      <a:pt x="1168" y="765"/>
                    </a:lnTo>
                    <a:cubicBezTo>
                      <a:pt x="1059" y="807"/>
                      <a:pt x="935" y="827"/>
                      <a:pt x="810" y="827"/>
                    </a:cubicBezTo>
                    <a:cubicBezTo>
                      <a:pt x="647" y="827"/>
                      <a:pt x="483" y="792"/>
                      <a:pt x="351" y="726"/>
                    </a:cubicBezTo>
                    <a:cubicBezTo>
                      <a:pt x="254" y="667"/>
                      <a:pt x="215" y="609"/>
                      <a:pt x="215" y="531"/>
                    </a:cubicBezTo>
                    <a:cubicBezTo>
                      <a:pt x="215" y="453"/>
                      <a:pt x="254" y="414"/>
                      <a:pt x="351" y="337"/>
                    </a:cubicBezTo>
                    <a:cubicBezTo>
                      <a:pt x="487" y="259"/>
                      <a:pt x="643" y="239"/>
                      <a:pt x="798" y="239"/>
                    </a:cubicBezTo>
                    <a:cubicBezTo>
                      <a:pt x="915" y="239"/>
                      <a:pt x="1032" y="259"/>
                      <a:pt x="1129" y="278"/>
                    </a:cubicBezTo>
                    <a:lnTo>
                      <a:pt x="1129" y="45"/>
                    </a:lnTo>
                    <a:cubicBezTo>
                      <a:pt x="1035" y="16"/>
                      <a:pt x="925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2" name="Google Shape;1332;p31"/>
          <p:cNvGrpSpPr/>
          <p:nvPr/>
        </p:nvGrpSpPr>
        <p:grpSpPr>
          <a:xfrm>
            <a:off x="6152311" y="785725"/>
            <a:ext cx="2291370" cy="3820563"/>
            <a:chOff x="6152311" y="785725"/>
            <a:chExt cx="2291370" cy="3820563"/>
          </a:xfrm>
        </p:grpSpPr>
        <p:grpSp>
          <p:nvGrpSpPr>
            <p:cNvPr id="1333" name="Google Shape;1333;p31"/>
            <p:cNvGrpSpPr/>
            <p:nvPr/>
          </p:nvGrpSpPr>
          <p:grpSpPr>
            <a:xfrm>
              <a:off x="6162110" y="1896405"/>
              <a:ext cx="1791330" cy="1162830"/>
              <a:chOff x="-4004340" y="2465518"/>
              <a:chExt cx="1791330" cy="1162830"/>
            </a:xfrm>
          </p:grpSpPr>
          <p:sp>
            <p:nvSpPr>
              <p:cNvPr id="1334" name="Google Shape;1334;p31"/>
              <p:cNvSpPr/>
              <p:nvPr/>
            </p:nvSpPr>
            <p:spPr>
              <a:xfrm>
                <a:off x="-3238869" y="3540443"/>
                <a:ext cx="296388" cy="7612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1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5" name="Google Shape;1355;p31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1356" name="Google Shape;1356;p31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357" name="Google Shape;1357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58" name="Google Shape;13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9" name="Google Shape;13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0" name="Google Shape;13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1" name="Google Shape;13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2" name="Google Shape;13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3" name="Google Shape;13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4" name="Google Shape;13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5" name="Google Shape;13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6" name="Google Shape;13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67" name="Google Shape;1367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68" name="Google Shape;13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7" name="Google Shape;1377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78" name="Google Shape;13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1" name="Google Shape;13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2" name="Google Shape;13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3" name="Google Shape;13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4" name="Google Shape;13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5" name="Google Shape;13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6" name="Google Shape;13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87" name="Google Shape;1387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88" name="Google Shape;13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9" name="Google Shape;13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0" name="Google Shape;13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1" name="Google Shape;13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2" name="Google Shape;13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3" name="Google Shape;13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97" name="Google Shape;1397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98" name="Google Shape;13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9" name="Google Shape;13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0" name="Google Shape;14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1" name="Google Shape;14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2" name="Google Shape;14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3" name="Google Shape;14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4" name="Google Shape;14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5" name="Google Shape;14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6" name="Google Shape;14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07" name="Google Shape;1407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08" name="Google Shape;14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9" name="Google Shape;14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0" name="Google Shape;14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1" name="Google Shape;14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2" name="Google Shape;14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3" name="Google Shape;14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4" name="Google Shape;14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5" name="Google Shape;14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6" name="Google Shape;14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17" name="Google Shape;1417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18" name="Google Shape;14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9" name="Google Shape;14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0" name="Google Shape;14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1" name="Google Shape;14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2" name="Google Shape;14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3" name="Google Shape;14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4" name="Google Shape;14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5" name="Google Shape;14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6" name="Google Shape;14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27" name="Google Shape;1427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28" name="Google Shape;142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9" name="Google Shape;142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0" name="Google Shape;143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1" name="Google Shape;143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2" name="Google Shape;143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3" name="Google Shape;143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4" name="Google Shape;143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5" name="Google Shape;143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6" name="Google Shape;143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7" name="Google Shape;1437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38" name="Google Shape;143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9" name="Google Shape;143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1" name="Google Shape;144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2" name="Google Shape;144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3" name="Google Shape;144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4" name="Google Shape;144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5" name="Google Shape;144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6" name="Google Shape;144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47" name="Google Shape;1447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48" name="Google Shape;144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9" name="Google Shape;144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0" name="Google Shape;145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1" name="Google Shape;145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2" name="Google Shape;145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3" name="Google Shape;145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4" name="Google Shape;145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5" name="Google Shape;145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6" name="Google Shape;145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57" name="Google Shape;1457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58" name="Google Shape;14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9" name="Google Shape;14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0" name="Google Shape;14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1" name="Google Shape;14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2" name="Google Shape;14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3" name="Google Shape;14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4" name="Google Shape;14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5" name="Google Shape;14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6" name="Google Shape;14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67" name="Google Shape;1467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68" name="Google Shape;14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9" name="Google Shape;14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0" name="Google Shape;14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1" name="Google Shape;14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2" name="Google Shape;14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3" name="Google Shape;14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4" name="Google Shape;14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6" name="Google Shape;14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77" name="Google Shape;1477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78" name="Google Shape;14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9" name="Google Shape;14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0" name="Google Shape;14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1" name="Google Shape;14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2" name="Google Shape;14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3" name="Google Shape;14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4" name="Google Shape;14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5" name="Google Shape;14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6" name="Google Shape;14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87" name="Google Shape;1487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88" name="Google Shape;14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9" name="Google Shape;14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0" name="Google Shape;14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97" name="Google Shape;1497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98" name="Google Shape;14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3" name="Google Shape;15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4" name="Google Shape;15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7" name="Google Shape;1507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08" name="Google Shape;15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17" name="Google Shape;1517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18" name="Google Shape;15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9" name="Google Shape;15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0" name="Google Shape;15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1" name="Google Shape;15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2" name="Google Shape;15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3" name="Google Shape;15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4" name="Google Shape;15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5" name="Google Shape;15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6" name="Google Shape;15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27" name="Google Shape;1527;p31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528" name="Google Shape;1528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29" name="Google Shape;15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0" name="Google Shape;15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1" name="Google Shape;15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2" name="Google Shape;15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3" name="Google Shape;15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4" name="Google Shape;15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5" name="Google Shape;15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6" name="Google Shape;15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7" name="Google Shape;15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38" name="Google Shape;1538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39" name="Google Shape;15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0" name="Google Shape;15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1" name="Google Shape;15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2" name="Google Shape;15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3" name="Google Shape;15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4" name="Google Shape;15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5" name="Google Shape;15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6" name="Google Shape;15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7" name="Google Shape;15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48" name="Google Shape;1548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49" name="Google Shape;15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0" name="Google Shape;15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6" name="Google Shape;15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7" name="Google Shape;15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58" name="Google Shape;1558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59" name="Google Shape;15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5" name="Google Shape;15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6" name="Google Shape;15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68" name="Google Shape;1568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69" name="Google Shape;15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2" name="Google Shape;15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3" name="Google Shape;15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78" name="Google Shape;1578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79" name="Google Shape;15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5" name="Google Shape;15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6" name="Google Shape;15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7" name="Google Shape;15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88" name="Google Shape;1588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89" name="Google Shape;15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0" name="Google Shape;15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1" name="Google Shape;15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2" name="Google Shape;15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3" name="Google Shape;15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4" name="Google Shape;15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5" name="Google Shape;15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6" name="Google Shape;15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7" name="Google Shape;15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98" name="Google Shape;1598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99" name="Google Shape;159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0" name="Google Shape;160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1" name="Google Shape;160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2" name="Google Shape;160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3" name="Google Shape;160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4" name="Google Shape;160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5" name="Google Shape;160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6" name="Google Shape;160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7" name="Google Shape;160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08" name="Google Shape;1608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09" name="Google Shape;160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0" name="Google Shape;161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1" name="Google Shape;161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2" name="Google Shape;161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3" name="Google Shape;161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4" name="Google Shape;161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5" name="Google Shape;161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6" name="Google Shape;161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7" name="Google Shape;161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18" name="Google Shape;1618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19" name="Google Shape;161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0" name="Google Shape;162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62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2" name="Google Shape;162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3" name="Google Shape;162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4" name="Google Shape;162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5" name="Google Shape;162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6" name="Google Shape;162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7" name="Google Shape;162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28" name="Google Shape;1628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29" name="Google Shape;16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6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1" name="Google Shape;16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2" name="Google Shape;16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3" name="Google Shape;16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4" name="Google Shape;16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6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6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6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38" name="Google Shape;1638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39" name="Google Shape;16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0" name="Google Shape;16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1" name="Google Shape;16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2" name="Google Shape;16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3" name="Google Shape;16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4" name="Google Shape;16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5" name="Google Shape;16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6" name="Google Shape;16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7" name="Google Shape;16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48" name="Google Shape;1648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49" name="Google Shape;16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0" name="Google Shape;16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1" name="Google Shape;16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2" name="Google Shape;16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3" name="Google Shape;16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4" name="Google Shape;16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5" name="Google Shape;16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6" name="Google Shape;16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7" name="Google Shape;16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58" name="Google Shape;1658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59" name="Google Shape;16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0" name="Google Shape;16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1" name="Google Shape;16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2" name="Google Shape;16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3" name="Google Shape;16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6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5" name="Google Shape;16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6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7" name="Google Shape;16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68" name="Google Shape;1668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69" name="Google Shape;16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16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1" name="Google Shape;16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16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3" name="Google Shape;16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4" name="Google Shape;16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16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6" name="Google Shape;16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7" name="Google Shape;16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78" name="Google Shape;1678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79" name="Google Shape;16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16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3" name="Google Shape;16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4" name="Google Shape;16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5" name="Google Shape;16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6" name="Google Shape;16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7" name="Google Shape;16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88" name="Google Shape;1688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89" name="Google Shape;16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0" name="Google Shape;16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1" name="Google Shape;16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2" name="Google Shape;16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3" name="Google Shape;16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4" name="Google Shape;16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5" name="Google Shape;16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6" name="Google Shape;16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7" name="Google Shape;16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698" name="Google Shape;1698;p31"/>
            <p:cNvGrpSpPr/>
            <p:nvPr/>
          </p:nvGrpSpPr>
          <p:grpSpPr>
            <a:xfrm>
              <a:off x="6152311" y="1282007"/>
              <a:ext cx="664880" cy="790316"/>
              <a:chOff x="-2482589" y="3634532"/>
              <a:chExt cx="664880" cy="790316"/>
            </a:xfrm>
          </p:grpSpPr>
          <p:sp>
            <p:nvSpPr>
              <p:cNvPr id="1699" name="Google Shape;1699;p31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1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1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1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1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1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1"/>
            <p:cNvGrpSpPr/>
            <p:nvPr/>
          </p:nvGrpSpPr>
          <p:grpSpPr>
            <a:xfrm>
              <a:off x="6241543" y="3620771"/>
              <a:ext cx="486408" cy="985516"/>
              <a:chOff x="-1021989" y="255195"/>
              <a:chExt cx="353263" cy="715750"/>
            </a:xfrm>
          </p:grpSpPr>
          <p:sp>
            <p:nvSpPr>
              <p:cNvPr id="1723" name="Google Shape;1723;p31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1737;p31"/>
            <p:cNvGrpSpPr/>
            <p:nvPr/>
          </p:nvGrpSpPr>
          <p:grpSpPr>
            <a:xfrm>
              <a:off x="7953455" y="3059215"/>
              <a:ext cx="329844" cy="472596"/>
              <a:chOff x="5036880" y="-8005297"/>
              <a:chExt cx="719554" cy="1030968"/>
            </a:xfrm>
          </p:grpSpPr>
          <p:sp>
            <p:nvSpPr>
              <p:cNvPr id="1738" name="Google Shape;1738;p31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8" name="Google Shape;1748;p31"/>
            <p:cNvGrpSpPr/>
            <p:nvPr/>
          </p:nvGrpSpPr>
          <p:grpSpPr>
            <a:xfrm>
              <a:off x="7793080" y="785725"/>
              <a:ext cx="650600" cy="601775"/>
              <a:chOff x="7309269" y="-7683723"/>
              <a:chExt cx="1419284" cy="1312773"/>
            </a:xfrm>
          </p:grpSpPr>
          <p:sp>
            <p:nvSpPr>
              <p:cNvPr id="1749" name="Google Shape;1749;p31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2"/>
          <p:cNvGrpSpPr/>
          <p:nvPr/>
        </p:nvGrpSpPr>
        <p:grpSpPr>
          <a:xfrm>
            <a:off x="350675" y="391075"/>
            <a:ext cx="2354462" cy="4383600"/>
            <a:chOff x="356625" y="391075"/>
            <a:chExt cx="2354462" cy="4383600"/>
          </a:xfrm>
        </p:grpSpPr>
        <p:sp>
          <p:nvSpPr>
            <p:cNvPr id="1773" name="Google Shape;1773;p32"/>
            <p:cNvSpPr/>
            <p:nvPr/>
          </p:nvSpPr>
          <p:spPr>
            <a:xfrm>
              <a:off x="356625" y="391075"/>
              <a:ext cx="23544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4" name="Google Shape;1774;p32"/>
            <p:cNvGrpSpPr/>
            <p:nvPr/>
          </p:nvGrpSpPr>
          <p:grpSpPr>
            <a:xfrm>
              <a:off x="361847" y="397942"/>
              <a:ext cx="2349240" cy="4370437"/>
              <a:chOff x="356625" y="391075"/>
              <a:chExt cx="1126950" cy="2098750"/>
            </a:xfrm>
          </p:grpSpPr>
          <p:sp>
            <p:nvSpPr>
              <p:cNvPr id="1775" name="Google Shape;1775;p32"/>
              <p:cNvSpPr/>
              <p:nvPr/>
            </p:nvSpPr>
            <p:spPr>
              <a:xfrm>
                <a:off x="472375" y="21950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4" y="117"/>
                    </a:cubicBezTo>
                    <a:cubicBezTo>
                      <a:pt x="1" y="234"/>
                      <a:pt x="1" y="487"/>
                      <a:pt x="254" y="623"/>
                    </a:cubicBezTo>
                    <a:cubicBezTo>
                      <a:pt x="370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>
                <a:off x="435425" y="22164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79" y="0"/>
                    </a:moveTo>
                    <a:cubicBezTo>
                      <a:pt x="521" y="0"/>
                      <a:pt x="360" y="39"/>
                      <a:pt x="234" y="117"/>
                    </a:cubicBezTo>
                    <a:cubicBezTo>
                      <a:pt x="0" y="253"/>
                      <a:pt x="0" y="487"/>
                      <a:pt x="234" y="623"/>
                    </a:cubicBezTo>
                    <a:cubicBezTo>
                      <a:pt x="357" y="697"/>
                      <a:pt x="520" y="724"/>
                      <a:pt x="681" y="724"/>
                    </a:cubicBezTo>
                    <a:cubicBezTo>
                      <a:pt x="775" y="724"/>
                      <a:pt x="868" y="715"/>
                      <a:pt x="954" y="701"/>
                    </a:cubicBezTo>
                    <a:cubicBezTo>
                      <a:pt x="759" y="584"/>
                      <a:pt x="642" y="526"/>
                      <a:pt x="642" y="526"/>
                    </a:cubicBezTo>
                    <a:cubicBezTo>
                      <a:pt x="584" y="506"/>
                      <a:pt x="564" y="409"/>
                      <a:pt x="603" y="351"/>
                    </a:cubicBezTo>
                    <a:cubicBezTo>
                      <a:pt x="618" y="322"/>
                      <a:pt x="663" y="304"/>
                      <a:pt x="717" y="304"/>
                    </a:cubicBezTo>
                    <a:cubicBezTo>
                      <a:pt x="737" y="304"/>
                      <a:pt x="758" y="306"/>
                      <a:pt x="778" y="312"/>
                    </a:cubicBezTo>
                    <a:lnTo>
                      <a:pt x="1206" y="545"/>
                    </a:lnTo>
                    <a:cubicBezTo>
                      <a:pt x="1362" y="409"/>
                      <a:pt x="1343" y="234"/>
                      <a:pt x="1109" y="117"/>
                    </a:cubicBezTo>
                    <a:cubicBezTo>
                      <a:pt x="992" y="39"/>
                      <a:pt x="837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>
                <a:off x="356625" y="1553825"/>
                <a:ext cx="224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689" extrusionOk="0">
                    <a:moveTo>
                      <a:pt x="719" y="0"/>
                    </a:moveTo>
                    <a:cubicBezTo>
                      <a:pt x="701" y="0"/>
                      <a:pt x="681" y="3"/>
                      <a:pt x="662" y="8"/>
                    </a:cubicBezTo>
                    <a:lnTo>
                      <a:pt x="1" y="397"/>
                    </a:lnTo>
                    <a:lnTo>
                      <a:pt x="1" y="689"/>
                    </a:lnTo>
                    <a:lnTo>
                      <a:pt x="798" y="261"/>
                    </a:lnTo>
                    <a:cubicBezTo>
                      <a:pt x="857" y="202"/>
                      <a:pt x="895" y="144"/>
                      <a:pt x="837" y="66"/>
                    </a:cubicBezTo>
                    <a:cubicBezTo>
                      <a:pt x="823" y="22"/>
                      <a:pt x="775" y="0"/>
                      <a:pt x="7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>
                <a:off x="357600" y="1570850"/>
                <a:ext cx="496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350" extrusionOk="0">
                    <a:moveTo>
                      <a:pt x="1848" y="0"/>
                    </a:moveTo>
                    <a:cubicBezTo>
                      <a:pt x="1829" y="0"/>
                      <a:pt x="1810" y="3"/>
                      <a:pt x="1790" y="8"/>
                    </a:cubicBezTo>
                    <a:lnTo>
                      <a:pt x="0" y="1058"/>
                    </a:lnTo>
                    <a:lnTo>
                      <a:pt x="0" y="1350"/>
                    </a:lnTo>
                    <a:lnTo>
                      <a:pt x="1927" y="241"/>
                    </a:lnTo>
                    <a:cubicBezTo>
                      <a:pt x="1965" y="183"/>
                      <a:pt x="1985" y="105"/>
                      <a:pt x="1965" y="66"/>
                    </a:cubicBezTo>
                    <a:cubicBezTo>
                      <a:pt x="1951" y="22"/>
                      <a:pt x="1903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>
                <a:off x="356625" y="1587375"/>
                <a:ext cx="793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2012" extrusionOk="0">
                    <a:moveTo>
                      <a:pt x="3035" y="1"/>
                    </a:moveTo>
                    <a:cubicBezTo>
                      <a:pt x="3016" y="1"/>
                      <a:pt x="2997" y="3"/>
                      <a:pt x="2977" y="8"/>
                    </a:cubicBezTo>
                    <a:lnTo>
                      <a:pt x="1" y="1720"/>
                    </a:lnTo>
                    <a:lnTo>
                      <a:pt x="1" y="2012"/>
                    </a:lnTo>
                    <a:lnTo>
                      <a:pt x="3094" y="222"/>
                    </a:lnTo>
                    <a:cubicBezTo>
                      <a:pt x="3152" y="183"/>
                      <a:pt x="3172" y="105"/>
                      <a:pt x="3152" y="66"/>
                    </a:cubicBezTo>
                    <a:cubicBezTo>
                      <a:pt x="3138" y="23"/>
                      <a:pt x="3090" y="1"/>
                      <a:pt x="3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>
                <a:off x="357125" y="1603900"/>
                <a:ext cx="10750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674" extrusionOk="0">
                    <a:moveTo>
                      <a:pt x="4163" y="1"/>
                    </a:moveTo>
                    <a:cubicBezTo>
                      <a:pt x="4145" y="1"/>
                      <a:pt x="4126" y="3"/>
                      <a:pt x="4105" y="8"/>
                    </a:cubicBezTo>
                    <a:lnTo>
                      <a:pt x="0" y="2382"/>
                    </a:lnTo>
                    <a:lnTo>
                      <a:pt x="0" y="2674"/>
                    </a:lnTo>
                    <a:lnTo>
                      <a:pt x="4222" y="223"/>
                    </a:lnTo>
                    <a:cubicBezTo>
                      <a:pt x="4280" y="203"/>
                      <a:pt x="4300" y="125"/>
                      <a:pt x="4280" y="47"/>
                    </a:cubicBezTo>
                    <a:cubicBezTo>
                      <a:pt x="4252" y="19"/>
                      <a:pt x="4213" y="1"/>
                      <a:pt x="4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>
                <a:off x="357600" y="1620225"/>
                <a:ext cx="13620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3344" extrusionOk="0">
                    <a:moveTo>
                      <a:pt x="5317" y="1"/>
                    </a:moveTo>
                    <a:cubicBezTo>
                      <a:pt x="5297" y="1"/>
                      <a:pt x="5276" y="6"/>
                      <a:pt x="5253" y="17"/>
                    </a:cubicBezTo>
                    <a:lnTo>
                      <a:pt x="0" y="3052"/>
                    </a:lnTo>
                    <a:lnTo>
                      <a:pt x="0" y="3344"/>
                    </a:lnTo>
                    <a:lnTo>
                      <a:pt x="5370" y="231"/>
                    </a:lnTo>
                    <a:cubicBezTo>
                      <a:pt x="5428" y="212"/>
                      <a:pt x="5448" y="134"/>
                      <a:pt x="5428" y="56"/>
                    </a:cubicBezTo>
                    <a:cubicBezTo>
                      <a:pt x="5401" y="28"/>
                      <a:pt x="5364" y="1"/>
                      <a:pt x="53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>
                <a:off x="357600" y="1637250"/>
                <a:ext cx="16490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4006" extrusionOk="0">
                    <a:moveTo>
                      <a:pt x="6455" y="1"/>
                    </a:moveTo>
                    <a:cubicBezTo>
                      <a:pt x="6437" y="1"/>
                      <a:pt x="6418" y="5"/>
                      <a:pt x="6401" y="17"/>
                    </a:cubicBezTo>
                    <a:lnTo>
                      <a:pt x="0" y="3713"/>
                    </a:lnTo>
                    <a:lnTo>
                      <a:pt x="0" y="4005"/>
                    </a:lnTo>
                    <a:lnTo>
                      <a:pt x="6518" y="231"/>
                    </a:lnTo>
                    <a:cubicBezTo>
                      <a:pt x="6557" y="211"/>
                      <a:pt x="6596" y="134"/>
                      <a:pt x="6557" y="56"/>
                    </a:cubicBezTo>
                    <a:cubicBezTo>
                      <a:pt x="6543" y="28"/>
                      <a:pt x="6500" y="1"/>
                      <a:pt x="6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>
                <a:off x="357125" y="1653525"/>
                <a:ext cx="19360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4658" extrusionOk="0">
                    <a:moveTo>
                      <a:pt x="7606" y="1"/>
                    </a:moveTo>
                    <a:cubicBezTo>
                      <a:pt x="7587" y="1"/>
                      <a:pt x="7568" y="3"/>
                      <a:pt x="7549" y="8"/>
                    </a:cubicBezTo>
                    <a:lnTo>
                      <a:pt x="0" y="4366"/>
                    </a:lnTo>
                    <a:lnTo>
                      <a:pt x="0" y="4658"/>
                    </a:lnTo>
                    <a:lnTo>
                      <a:pt x="7685" y="241"/>
                    </a:lnTo>
                    <a:cubicBezTo>
                      <a:pt x="7724" y="202"/>
                      <a:pt x="7743" y="144"/>
                      <a:pt x="7724" y="66"/>
                    </a:cubicBezTo>
                    <a:cubicBezTo>
                      <a:pt x="7709" y="23"/>
                      <a:pt x="7662" y="1"/>
                      <a:pt x="7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>
                <a:off x="357600" y="1670075"/>
                <a:ext cx="222300" cy="133950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5358" extrusionOk="0">
                    <a:moveTo>
                      <a:pt x="8754" y="0"/>
                    </a:moveTo>
                    <a:cubicBezTo>
                      <a:pt x="8736" y="0"/>
                      <a:pt x="8716" y="3"/>
                      <a:pt x="8697" y="7"/>
                    </a:cubicBezTo>
                    <a:lnTo>
                      <a:pt x="0" y="5066"/>
                    </a:lnTo>
                    <a:lnTo>
                      <a:pt x="0" y="5358"/>
                    </a:lnTo>
                    <a:lnTo>
                      <a:pt x="8833" y="221"/>
                    </a:lnTo>
                    <a:cubicBezTo>
                      <a:pt x="8872" y="202"/>
                      <a:pt x="8891" y="124"/>
                      <a:pt x="8872" y="66"/>
                    </a:cubicBezTo>
                    <a:cubicBezTo>
                      <a:pt x="8857" y="22"/>
                      <a:pt x="8810" y="0"/>
                      <a:pt x="8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>
                <a:off x="383375" y="1687100"/>
                <a:ext cx="2252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9009" h="5241" extrusionOk="0">
                    <a:moveTo>
                      <a:pt x="8871" y="0"/>
                    </a:moveTo>
                    <a:cubicBezTo>
                      <a:pt x="8853" y="0"/>
                      <a:pt x="8833" y="2"/>
                      <a:pt x="8814" y="7"/>
                    </a:cubicBezTo>
                    <a:lnTo>
                      <a:pt x="1" y="5085"/>
                    </a:lnTo>
                    <a:cubicBezTo>
                      <a:pt x="39" y="5085"/>
                      <a:pt x="59" y="5124"/>
                      <a:pt x="59" y="5124"/>
                    </a:cubicBezTo>
                    <a:cubicBezTo>
                      <a:pt x="156" y="5143"/>
                      <a:pt x="215" y="5182"/>
                      <a:pt x="234" y="5241"/>
                    </a:cubicBezTo>
                    <a:lnTo>
                      <a:pt x="8930" y="221"/>
                    </a:lnTo>
                    <a:cubicBezTo>
                      <a:pt x="8989" y="202"/>
                      <a:pt x="9008" y="124"/>
                      <a:pt x="8989" y="66"/>
                    </a:cubicBezTo>
                    <a:cubicBezTo>
                      <a:pt x="8974" y="22"/>
                      <a:pt x="8927" y="0"/>
                      <a:pt x="8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2"/>
              <p:cNvSpPr/>
              <p:nvPr/>
            </p:nvSpPr>
            <p:spPr>
              <a:xfrm>
                <a:off x="470450" y="1703625"/>
                <a:ext cx="1668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919" extrusionOk="0">
                    <a:moveTo>
                      <a:pt x="6537" y="0"/>
                    </a:moveTo>
                    <a:cubicBezTo>
                      <a:pt x="6519" y="0"/>
                      <a:pt x="6499" y="3"/>
                      <a:pt x="6479" y="8"/>
                    </a:cubicBezTo>
                    <a:lnTo>
                      <a:pt x="0" y="3743"/>
                    </a:lnTo>
                    <a:cubicBezTo>
                      <a:pt x="39" y="3743"/>
                      <a:pt x="39" y="3782"/>
                      <a:pt x="58" y="3782"/>
                    </a:cubicBezTo>
                    <a:cubicBezTo>
                      <a:pt x="136" y="3821"/>
                      <a:pt x="175" y="3879"/>
                      <a:pt x="233" y="3918"/>
                    </a:cubicBezTo>
                    <a:lnTo>
                      <a:pt x="6595" y="222"/>
                    </a:lnTo>
                    <a:cubicBezTo>
                      <a:pt x="6654" y="202"/>
                      <a:pt x="6673" y="125"/>
                      <a:pt x="6654" y="47"/>
                    </a:cubicBezTo>
                    <a:cubicBezTo>
                      <a:pt x="6625" y="18"/>
                      <a:pt x="6586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2"/>
              <p:cNvSpPr/>
              <p:nvPr/>
            </p:nvSpPr>
            <p:spPr>
              <a:xfrm>
                <a:off x="357600" y="1719950"/>
                <a:ext cx="308875" cy="183300"/>
              </a:xfrm>
              <a:custGeom>
                <a:avLst/>
                <a:gdLst/>
                <a:ahLst/>
                <a:cxnLst/>
                <a:rect l="l" t="t" r="r" b="b"/>
                <a:pathLst>
                  <a:path w="12355" h="7332" extrusionOk="0">
                    <a:moveTo>
                      <a:pt x="12223" y="0"/>
                    </a:moveTo>
                    <a:cubicBezTo>
                      <a:pt x="12204" y="0"/>
                      <a:pt x="12183" y="5"/>
                      <a:pt x="12160" y="16"/>
                    </a:cubicBezTo>
                    <a:lnTo>
                      <a:pt x="0" y="7040"/>
                    </a:lnTo>
                    <a:lnTo>
                      <a:pt x="0" y="7331"/>
                    </a:lnTo>
                    <a:lnTo>
                      <a:pt x="12277" y="230"/>
                    </a:lnTo>
                    <a:cubicBezTo>
                      <a:pt x="12335" y="211"/>
                      <a:pt x="12354" y="133"/>
                      <a:pt x="12335" y="55"/>
                    </a:cubicBezTo>
                    <a:cubicBezTo>
                      <a:pt x="12307" y="28"/>
                      <a:pt x="12270" y="0"/>
                      <a:pt x="12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357125" y="1736975"/>
                <a:ext cx="337550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3502" h="7993" extrusionOk="0">
                    <a:moveTo>
                      <a:pt x="13381" y="0"/>
                    </a:moveTo>
                    <a:cubicBezTo>
                      <a:pt x="13363" y="0"/>
                      <a:pt x="13344" y="5"/>
                      <a:pt x="13327" y="16"/>
                    </a:cubicBezTo>
                    <a:lnTo>
                      <a:pt x="0" y="7701"/>
                    </a:lnTo>
                    <a:lnTo>
                      <a:pt x="0" y="7993"/>
                    </a:lnTo>
                    <a:lnTo>
                      <a:pt x="13443" y="230"/>
                    </a:lnTo>
                    <a:cubicBezTo>
                      <a:pt x="13482" y="211"/>
                      <a:pt x="13502" y="133"/>
                      <a:pt x="13482" y="55"/>
                    </a:cubicBezTo>
                    <a:cubicBezTo>
                      <a:pt x="13469" y="28"/>
                      <a:pt x="13426" y="0"/>
                      <a:pt x="133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415475" y="1753225"/>
                <a:ext cx="3079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16" h="7188" extrusionOk="0">
                    <a:moveTo>
                      <a:pt x="12179" y="1"/>
                    </a:moveTo>
                    <a:cubicBezTo>
                      <a:pt x="12160" y="1"/>
                      <a:pt x="12141" y="3"/>
                      <a:pt x="1212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59" y="7051"/>
                    </a:cubicBezTo>
                    <a:cubicBezTo>
                      <a:pt x="117" y="7109"/>
                      <a:pt x="156" y="714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16" y="125"/>
                      <a:pt x="12296" y="67"/>
                    </a:cubicBezTo>
                    <a:cubicBezTo>
                      <a:pt x="12282" y="23"/>
                      <a:pt x="12234" y="1"/>
                      <a:pt x="12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540950" y="1769925"/>
                <a:ext cx="211600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44" extrusionOk="0">
                    <a:moveTo>
                      <a:pt x="8336" y="1"/>
                    </a:moveTo>
                    <a:cubicBezTo>
                      <a:pt x="8313" y="1"/>
                      <a:pt x="8290" y="7"/>
                      <a:pt x="8269" y="21"/>
                    </a:cubicBezTo>
                    <a:lnTo>
                      <a:pt x="1" y="4788"/>
                    </a:lnTo>
                    <a:cubicBezTo>
                      <a:pt x="40" y="4788"/>
                      <a:pt x="59" y="4827"/>
                      <a:pt x="79" y="4827"/>
                    </a:cubicBezTo>
                    <a:cubicBezTo>
                      <a:pt x="137" y="4846"/>
                      <a:pt x="176" y="4885"/>
                      <a:pt x="234" y="4943"/>
                    </a:cubicBezTo>
                    <a:lnTo>
                      <a:pt x="8406" y="216"/>
                    </a:lnTo>
                    <a:cubicBezTo>
                      <a:pt x="8444" y="196"/>
                      <a:pt x="8464" y="118"/>
                      <a:pt x="8444" y="60"/>
                    </a:cubicBezTo>
                    <a:cubicBezTo>
                      <a:pt x="8419" y="22"/>
                      <a:pt x="8378" y="1"/>
                      <a:pt x="8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357125" y="1786800"/>
                <a:ext cx="424125" cy="249225"/>
              </a:xfrm>
              <a:custGeom>
                <a:avLst/>
                <a:gdLst/>
                <a:ahLst/>
                <a:cxnLst/>
                <a:rect l="l" t="t" r="r" b="b"/>
                <a:pathLst>
                  <a:path w="16965" h="9969" extrusionOk="0">
                    <a:moveTo>
                      <a:pt x="16828" y="0"/>
                    </a:moveTo>
                    <a:cubicBezTo>
                      <a:pt x="16809" y="0"/>
                      <a:pt x="16790" y="3"/>
                      <a:pt x="16770" y="8"/>
                    </a:cubicBezTo>
                    <a:lnTo>
                      <a:pt x="0" y="9696"/>
                    </a:lnTo>
                    <a:lnTo>
                      <a:pt x="0" y="9969"/>
                    </a:lnTo>
                    <a:lnTo>
                      <a:pt x="16887" y="222"/>
                    </a:lnTo>
                    <a:cubicBezTo>
                      <a:pt x="16965" y="183"/>
                      <a:pt x="16965" y="105"/>
                      <a:pt x="16945" y="66"/>
                    </a:cubicBezTo>
                    <a:cubicBezTo>
                      <a:pt x="16931" y="22"/>
                      <a:pt x="16883" y="0"/>
                      <a:pt x="16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2"/>
              <p:cNvSpPr/>
              <p:nvPr/>
            </p:nvSpPr>
            <p:spPr>
              <a:xfrm>
                <a:off x="637275" y="1803325"/>
                <a:ext cx="173175" cy="1018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5" extrusionOk="0">
                    <a:moveTo>
                      <a:pt x="6793" y="0"/>
                    </a:moveTo>
                    <a:cubicBezTo>
                      <a:pt x="6773" y="0"/>
                      <a:pt x="6752" y="3"/>
                      <a:pt x="6731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39" y="3919"/>
                    </a:cubicBezTo>
                    <a:lnTo>
                      <a:pt x="195" y="4074"/>
                    </a:lnTo>
                    <a:lnTo>
                      <a:pt x="6848" y="222"/>
                    </a:lnTo>
                    <a:cubicBezTo>
                      <a:pt x="6907" y="203"/>
                      <a:pt x="6926" y="125"/>
                      <a:pt x="6907" y="47"/>
                    </a:cubicBezTo>
                    <a:cubicBezTo>
                      <a:pt x="6892" y="18"/>
                      <a:pt x="6847" y="0"/>
                      <a:pt x="6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2"/>
              <p:cNvSpPr/>
              <p:nvPr/>
            </p:nvSpPr>
            <p:spPr>
              <a:xfrm>
                <a:off x="635325" y="190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2"/>
              <p:cNvSpPr/>
              <p:nvPr/>
            </p:nvSpPr>
            <p:spPr>
              <a:xfrm>
                <a:off x="719450" y="1819650"/>
                <a:ext cx="1196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19" extrusionOk="0">
                    <a:moveTo>
                      <a:pt x="4656" y="0"/>
                    </a:moveTo>
                    <a:cubicBezTo>
                      <a:pt x="4636" y="0"/>
                      <a:pt x="4615" y="5"/>
                      <a:pt x="4592" y="17"/>
                    </a:cubicBezTo>
                    <a:lnTo>
                      <a:pt x="1" y="2662"/>
                    </a:lnTo>
                    <a:cubicBezTo>
                      <a:pt x="20" y="2682"/>
                      <a:pt x="40" y="2682"/>
                      <a:pt x="59" y="2701"/>
                    </a:cubicBezTo>
                    <a:cubicBezTo>
                      <a:pt x="137" y="2760"/>
                      <a:pt x="196" y="2779"/>
                      <a:pt x="215" y="2818"/>
                    </a:cubicBezTo>
                    <a:lnTo>
                      <a:pt x="4709" y="231"/>
                    </a:lnTo>
                    <a:cubicBezTo>
                      <a:pt x="4767" y="192"/>
                      <a:pt x="4787" y="133"/>
                      <a:pt x="4767" y="55"/>
                    </a:cubicBezTo>
                    <a:cubicBezTo>
                      <a:pt x="4740" y="28"/>
                      <a:pt x="4703" y="0"/>
                      <a:pt x="46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2"/>
              <p:cNvSpPr/>
              <p:nvPr/>
            </p:nvSpPr>
            <p:spPr>
              <a:xfrm>
                <a:off x="1478700" y="1575900"/>
                <a:ext cx="34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73" extrusionOk="0">
                    <a:moveTo>
                      <a:pt x="136" y="0"/>
                    </a:moveTo>
                    <a:cubicBezTo>
                      <a:pt x="97" y="0"/>
                      <a:pt x="39" y="0"/>
                      <a:pt x="20" y="58"/>
                    </a:cubicBezTo>
                    <a:cubicBezTo>
                      <a:pt x="0" y="97"/>
                      <a:pt x="0" y="175"/>
                      <a:pt x="78" y="234"/>
                    </a:cubicBezTo>
                    <a:lnTo>
                      <a:pt x="136" y="27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2"/>
              <p:cNvSpPr/>
              <p:nvPr/>
            </p:nvSpPr>
            <p:spPr>
              <a:xfrm>
                <a:off x="1450000" y="1592425"/>
                <a:ext cx="32125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54" extrusionOk="0">
                    <a:moveTo>
                      <a:pt x="124" y="1"/>
                    </a:moveTo>
                    <a:cubicBezTo>
                      <a:pt x="80" y="1"/>
                      <a:pt x="46" y="27"/>
                      <a:pt x="20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1284" y="954"/>
                    </a:lnTo>
                    <a:lnTo>
                      <a:pt x="1284" y="662"/>
                    </a:lnTo>
                    <a:lnTo>
                      <a:pt x="195" y="20"/>
                    </a:lnTo>
                    <a:cubicBezTo>
                      <a:pt x="169" y="7"/>
                      <a:pt x="145" y="1"/>
                      <a:pt x="1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1420825" y="1608975"/>
                <a:ext cx="613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96" extrusionOk="0">
                    <a:moveTo>
                      <a:pt x="195" y="0"/>
                    </a:moveTo>
                    <a:cubicBezTo>
                      <a:pt x="136" y="0"/>
                      <a:pt x="78" y="0"/>
                      <a:pt x="19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2451" y="1595"/>
                    </a:lnTo>
                    <a:lnTo>
                      <a:pt x="2451" y="130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1392125" y="1625800"/>
                <a:ext cx="900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2265" extrusionOk="0">
                    <a:moveTo>
                      <a:pt x="145" y="0"/>
                    </a:moveTo>
                    <a:cubicBezTo>
                      <a:pt x="99" y="0"/>
                      <a:pt x="53" y="18"/>
                      <a:pt x="39" y="47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3599" y="2265"/>
                    </a:lnTo>
                    <a:lnTo>
                      <a:pt x="3599" y="1973"/>
                    </a:lnTo>
                    <a:lnTo>
                      <a:pt x="195" y="8"/>
                    </a:lnTo>
                    <a:cubicBezTo>
                      <a:pt x="179" y="3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1363900" y="1642300"/>
                <a:ext cx="1182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2948" extrusionOk="0">
                    <a:moveTo>
                      <a:pt x="116" y="0"/>
                    </a:moveTo>
                    <a:cubicBezTo>
                      <a:pt x="70" y="0"/>
                      <a:pt x="33" y="30"/>
                      <a:pt x="20" y="68"/>
                    </a:cubicBezTo>
                    <a:cubicBezTo>
                      <a:pt x="1" y="126"/>
                      <a:pt x="1" y="204"/>
                      <a:pt x="59" y="243"/>
                    </a:cubicBezTo>
                    <a:lnTo>
                      <a:pt x="4728" y="2947"/>
                    </a:lnTo>
                    <a:lnTo>
                      <a:pt x="4728" y="2655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1334725" y="1658900"/>
                <a:ext cx="1474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3587" extrusionOk="0">
                    <a:moveTo>
                      <a:pt x="117" y="1"/>
                    </a:moveTo>
                    <a:cubicBezTo>
                      <a:pt x="79" y="1"/>
                      <a:pt x="43" y="20"/>
                      <a:pt x="20" y="65"/>
                    </a:cubicBezTo>
                    <a:cubicBezTo>
                      <a:pt x="1" y="124"/>
                      <a:pt x="1" y="182"/>
                      <a:pt x="59" y="240"/>
                    </a:cubicBezTo>
                    <a:lnTo>
                      <a:pt x="5895" y="3587"/>
                    </a:lnTo>
                    <a:lnTo>
                      <a:pt x="5895" y="3334"/>
                    </a:lnTo>
                    <a:lnTo>
                      <a:pt x="195" y="26"/>
                    </a:lnTo>
                    <a:cubicBezTo>
                      <a:pt x="171" y="10"/>
                      <a:pt x="143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1306025" y="1675425"/>
                <a:ext cx="17610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7044" h="4269" extrusionOk="0">
                    <a:moveTo>
                      <a:pt x="138" y="0"/>
                    </a:moveTo>
                    <a:cubicBezTo>
                      <a:pt x="82" y="0"/>
                      <a:pt x="35" y="22"/>
                      <a:pt x="20" y="66"/>
                    </a:cubicBezTo>
                    <a:cubicBezTo>
                      <a:pt x="1" y="105"/>
                      <a:pt x="1" y="182"/>
                      <a:pt x="78" y="241"/>
                    </a:cubicBezTo>
                    <a:lnTo>
                      <a:pt x="7043" y="4268"/>
                    </a:lnTo>
                    <a:lnTo>
                      <a:pt x="7043" y="3976"/>
                    </a:lnTo>
                    <a:lnTo>
                      <a:pt x="195" y="7"/>
                    </a:lnTo>
                    <a:cubicBezTo>
                      <a:pt x="176" y="3"/>
                      <a:pt x="156" y="0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1277325" y="1692125"/>
                <a:ext cx="20480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943" extrusionOk="0">
                    <a:moveTo>
                      <a:pt x="120" y="1"/>
                    </a:moveTo>
                    <a:cubicBezTo>
                      <a:pt x="72" y="1"/>
                      <a:pt x="33" y="27"/>
                      <a:pt x="20" y="79"/>
                    </a:cubicBezTo>
                    <a:cubicBezTo>
                      <a:pt x="1" y="118"/>
                      <a:pt x="1" y="195"/>
                      <a:pt x="79" y="254"/>
                    </a:cubicBezTo>
                    <a:lnTo>
                      <a:pt x="8191" y="4942"/>
                    </a:lnTo>
                    <a:lnTo>
                      <a:pt x="8191" y="4651"/>
                    </a:lnTo>
                    <a:lnTo>
                      <a:pt x="195" y="20"/>
                    </a:lnTo>
                    <a:cubicBezTo>
                      <a:pt x="169" y="7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1248625" y="1708875"/>
                <a:ext cx="2330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40" extrusionOk="0">
                    <a:moveTo>
                      <a:pt x="141" y="0"/>
                    </a:moveTo>
                    <a:cubicBezTo>
                      <a:pt x="105" y="0"/>
                      <a:pt x="65" y="14"/>
                      <a:pt x="4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9106" y="5440"/>
                    </a:lnTo>
                    <a:cubicBezTo>
                      <a:pt x="9125" y="5381"/>
                      <a:pt x="9184" y="5342"/>
                      <a:pt x="9242" y="5304"/>
                    </a:cubicBezTo>
                    <a:cubicBezTo>
                      <a:pt x="9281" y="5304"/>
                      <a:pt x="9300" y="5284"/>
                      <a:pt x="9320" y="5284"/>
                    </a:cubicBezTo>
                    <a:lnTo>
                      <a:pt x="196" y="12"/>
                    </a:lnTo>
                    <a:cubicBezTo>
                      <a:pt x="181" y="5"/>
                      <a:pt x="162" y="0"/>
                      <a:pt x="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1219450" y="1725500"/>
                <a:ext cx="262675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10507" h="6254" extrusionOk="0">
                    <a:moveTo>
                      <a:pt x="146" y="1"/>
                    </a:moveTo>
                    <a:cubicBezTo>
                      <a:pt x="99" y="1"/>
                      <a:pt x="54" y="19"/>
                      <a:pt x="40" y="47"/>
                    </a:cubicBezTo>
                    <a:cubicBezTo>
                      <a:pt x="1" y="106"/>
                      <a:pt x="1" y="183"/>
                      <a:pt x="78" y="222"/>
                    </a:cubicBezTo>
                    <a:lnTo>
                      <a:pt x="10506" y="6253"/>
                    </a:lnTo>
                    <a:lnTo>
                      <a:pt x="10506" y="5961"/>
                    </a:lnTo>
                    <a:lnTo>
                      <a:pt x="195" y="8"/>
                    </a:lnTo>
                    <a:cubicBezTo>
                      <a:pt x="180" y="3"/>
                      <a:pt x="163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1191250" y="1742000"/>
                <a:ext cx="290875" cy="173400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6936" extrusionOk="0">
                    <a:moveTo>
                      <a:pt x="116" y="0"/>
                    </a:moveTo>
                    <a:cubicBezTo>
                      <a:pt x="70" y="0"/>
                      <a:pt x="32" y="30"/>
                      <a:pt x="20" y="68"/>
                    </a:cubicBezTo>
                    <a:cubicBezTo>
                      <a:pt x="0" y="126"/>
                      <a:pt x="0" y="204"/>
                      <a:pt x="59" y="243"/>
                    </a:cubicBezTo>
                    <a:lnTo>
                      <a:pt x="11634" y="6936"/>
                    </a:lnTo>
                    <a:lnTo>
                      <a:pt x="11634" y="6644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1162050" y="1758275"/>
                <a:ext cx="320075" cy="189725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7589" extrusionOk="0">
                    <a:moveTo>
                      <a:pt x="196" y="1"/>
                    </a:moveTo>
                    <a:cubicBezTo>
                      <a:pt x="137" y="1"/>
                      <a:pt x="59" y="1"/>
                      <a:pt x="20" y="79"/>
                    </a:cubicBezTo>
                    <a:cubicBezTo>
                      <a:pt x="1" y="137"/>
                      <a:pt x="1" y="195"/>
                      <a:pt x="59" y="254"/>
                    </a:cubicBezTo>
                    <a:lnTo>
                      <a:pt x="12802" y="7588"/>
                    </a:lnTo>
                    <a:lnTo>
                      <a:pt x="12802" y="7296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1133375" y="1775125"/>
                <a:ext cx="3487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8257" extrusionOk="0">
                    <a:moveTo>
                      <a:pt x="137" y="0"/>
                    </a:moveTo>
                    <a:cubicBezTo>
                      <a:pt x="82" y="0"/>
                      <a:pt x="34" y="22"/>
                      <a:pt x="20" y="66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13949" y="8257"/>
                    </a:lnTo>
                    <a:lnTo>
                      <a:pt x="13949" y="7965"/>
                    </a:lnTo>
                    <a:lnTo>
                      <a:pt x="195" y="8"/>
                    </a:lnTo>
                    <a:cubicBezTo>
                      <a:pt x="175" y="3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1104675" y="1791850"/>
                <a:ext cx="378425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15137" h="8930" extrusionOk="0">
                    <a:moveTo>
                      <a:pt x="124" y="0"/>
                    </a:moveTo>
                    <a:cubicBezTo>
                      <a:pt x="80" y="0"/>
                      <a:pt x="46" y="26"/>
                      <a:pt x="20" y="78"/>
                    </a:cubicBezTo>
                    <a:cubicBezTo>
                      <a:pt x="0" y="117"/>
                      <a:pt x="0" y="195"/>
                      <a:pt x="78" y="253"/>
                    </a:cubicBezTo>
                    <a:lnTo>
                      <a:pt x="15136" y="8930"/>
                    </a:lnTo>
                    <a:lnTo>
                      <a:pt x="15136" y="8638"/>
                    </a:lnTo>
                    <a:lnTo>
                      <a:pt x="195" y="20"/>
                    </a:lnTo>
                    <a:cubicBezTo>
                      <a:pt x="169" y="7"/>
                      <a:pt x="145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1075500" y="1808600"/>
                <a:ext cx="406625" cy="239100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9564" extrusionOk="0">
                    <a:moveTo>
                      <a:pt x="145" y="0"/>
                    </a:moveTo>
                    <a:cubicBezTo>
                      <a:pt x="106" y="0"/>
                      <a:pt x="58" y="18"/>
                      <a:pt x="19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6264" y="9563"/>
                    </a:lnTo>
                    <a:lnTo>
                      <a:pt x="16264" y="9272"/>
                    </a:lnTo>
                    <a:lnTo>
                      <a:pt x="195" y="11"/>
                    </a:lnTo>
                    <a:cubicBezTo>
                      <a:pt x="182" y="5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1046800" y="1825200"/>
                <a:ext cx="435325" cy="256050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10242" extrusionOk="0">
                    <a:moveTo>
                      <a:pt x="145" y="1"/>
                    </a:moveTo>
                    <a:cubicBezTo>
                      <a:pt x="99" y="1"/>
                      <a:pt x="53" y="19"/>
                      <a:pt x="39" y="47"/>
                    </a:cubicBezTo>
                    <a:cubicBezTo>
                      <a:pt x="0" y="106"/>
                      <a:pt x="0" y="164"/>
                      <a:pt x="78" y="223"/>
                    </a:cubicBezTo>
                    <a:lnTo>
                      <a:pt x="17412" y="10242"/>
                    </a:lnTo>
                    <a:lnTo>
                      <a:pt x="17412" y="9950"/>
                    </a:lnTo>
                    <a:lnTo>
                      <a:pt x="195" y="9"/>
                    </a:lnTo>
                    <a:cubicBezTo>
                      <a:pt x="179" y="3"/>
                      <a:pt x="162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1193200" y="1320050"/>
                <a:ext cx="2884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6869" extrusionOk="0">
                    <a:moveTo>
                      <a:pt x="11537" y="1"/>
                    </a:moveTo>
                    <a:lnTo>
                      <a:pt x="58" y="6615"/>
                    </a:lnTo>
                    <a:cubicBezTo>
                      <a:pt x="39" y="6693"/>
                      <a:pt x="0" y="6771"/>
                      <a:pt x="39" y="6810"/>
                    </a:cubicBezTo>
                    <a:cubicBezTo>
                      <a:pt x="58" y="6868"/>
                      <a:pt x="117" y="6868"/>
                      <a:pt x="136" y="6868"/>
                    </a:cubicBezTo>
                    <a:cubicBezTo>
                      <a:pt x="156" y="6868"/>
                      <a:pt x="175" y="6868"/>
                      <a:pt x="175" y="6829"/>
                    </a:cubicBezTo>
                    <a:lnTo>
                      <a:pt x="11537" y="293"/>
                    </a:lnTo>
                    <a:lnTo>
                      <a:pt x="11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1166925" y="1288925"/>
                <a:ext cx="314700" cy="187275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7491" extrusionOk="0">
                    <a:moveTo>
                      <a:pt x="12588" y="1"/>
                    </a:moveTo>
                    <a:lnTo>
                      <a:pt x="39" y="7257"/>
                    </a:lnTo>
                    <a:cubicBezTo>
                      <a:pt x="20" y="7296"/>
                      <a:pt x="1" y="7394"/>
                      <a:pt x="20" y="7452"/>
                    </a:cubicBezTo>
                    <a:cubicBezTo>
                      <a:pt x="39" y="7491"/>
                      <a:pt x="78" y="7491"/>
                      <a:pt x="117" y="7491"/>
                    </a:cubicBezTo>
                    <a:cubicBezTo>
                      <a:pt x="137" y="7491"/>
                      <a:pt x="156" y="7491"/>
                      <a:pt x="156" y="7471"/>
                    </a:cubicBezTo>
                    <a:lnTo>
                      <a:pt x="12588" y="292"/>
                    </a:lnTo>
                    <a:lnTo>
                      <a:pt x="125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1140175" y="1258275"/>
                <a:ext cx="341450" cy="202375"/>
              </a:xfrm>
              <a:custGeom>
                <a:avLst/>
                <a:gdLst/>
                <a:ahLst/>
                <a:cxnLst/>
                <a:rect l="l" t="t" r="r" b="b"/>
                <a:pathLst>
                  <a:path w="13658" h="8095" extrusionOk="0">
                    <a:moveTo>
                      <a:pt x="13658" y="1"/>
                    </a:moveTo>
                    <a:lnTo>
                      <a:pt x="39" y="7841"/>
                    </a:lnTo>
                    <a:cubicBezTo>
                      <a:pt x="1" y="7919"/>
                      <a:pt x="1" y="7997"/>
                      <a:pt x="20" y="8036"/>
                    </a:cubicBezTo>
                    <a:cubicBezTo>
                      <a:pt x="39" y="8094"/>
                      <a:pt x="98" y="8094"/>
                      <a:pt x="117" y="8094"/>
                    </a:cubicBezTo>
                    <a:cubicBezTo>
                      <a:pt x="137" y="8094"/>
                      <a:pt x="156" y="8094"/>
                      <a:pt x="156" y="8075"/>
                    </a:cubicBezTo>
                    <a:lnTo>
                      <a:pt x="13658" y="293"/>
                    </a:lnTo>
                    <a:lnTo>
                      <a:pt x="136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1112450" y="1227150"/>
                <a:ext cx="36917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737" extrusionOk="0">
                    <a:moveTo>
                      <a:pt x="14767" y="1"/>
                    </a:moveTo>
                    <a:lnTo>
                      <a:pt x="78" y="8483"/>
                    </a:lnTo>
                    <a:cubicBezTo>
                      <a:pt x="39" y="8542"/>
                      <a:pt x="1" y="8600"/>
                      <a:pt x="59" y="8678"/>
                    </a:cubicBezTo>
                    <a:cubicBezTo>
                      <a:pt x="78" y="8736"/>
                      <a:pt x="137" y="8736"/>
                      <a:pt x="156" y="8736"/>
                    </a:cubicBezTo>
                    <a:cubicBezTo>
                      <a:pt x="176" y="8736"/>
                      <a:pt x="195" y="8736"/>
                      <a:pt x="195" y="8697"/>
                    </a:cubicBezTo>
                    <a:lnTo>
                      <a:pt x="14767" y="293"/>
                    </a:lnTo>
                    <a:lnTo>
                      <a:pt x="14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1085700" y="1195550"/>
                <a:ext cx="396425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5857" h="9359" extrusionOk="0">
                    <a:moveTo>
                      <a:pt x="15856" y="0"/>
                    </a:moveTo>
                    <a:lnTo>
                      <a:pt x="78" y="9086"/>
                    </a:lnTo>
                    <a:cubicBezTo>
                      <a:pt x="39" y="9183"/>
                      <a:pt x="1" y="9261"/>
                      <a:pt x="59" y="9319"/>
                    </a:cubicBezTo>
                    <a:cubicBezTo>
                      <a:pt x="78" y="9358"/>
                      <a:pt x="137" y="9358"/>
                      <a:pt x="156" y="9358"/>
                    </a:cubicBezTo>
                    <a:cubicBezTo>
                      <a:pt x="176" y="9358"/>
                      <a:pt x="195" y="9358"/>
                      <a:pt x="195" y="9339"/>
                    </a:cubicBezTo>
                    <a:lnTo>
                      <a:pt x="15856" y="292"/>
                    </a:lnTo>
                    <a:lnTo>
                      <a:pt x="15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1058950" y="1164900"/>
                <a:ext cx="422675" cy="249550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9982" extrusionOk="0">
                    <a:moveTo>
                      <a:pt x="16907" y="1"/>
                    </a:moveTo>
                    <a:lnTo>
                      <a:pt x="59" y="9728"/>
                    </a:lnTo>
                    <a:cubicBezTo>
                      <a:pt x="39" y="9786"/>
                      <a:pt x="1" y="9864"/>
                      <a:pt x="39" y="9923"/>
                    </a:cubicBezTo>
                    <a:cubicBezTo>
                      <a:pt x="59" y="9981"/>
                      <a:pt x="98" y="9981"/>
                      <a:pt x="137" y="9981"/>
                    </a:cubicBezTo>
                    <a:cubicBezTo>
                      <a:pt x="156" y="9981"/>
                      <a:pt x="176" y="9981"/>
                      <a:pt x="176" y="9962"/>
                    </a:cubicBezTo>
                    <a:lnTo>
                      <a:pt x="16907" y="292"/>
                    </a:lnTo>
                    <a:lnTo>
                      <a:pt x="16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1032200" y="1133300"/>
                <a:ext cx="449425" cy="265100"/>
              </a:xfrm>
              <a:custGeom>
                <a:avLst/>
                <a:gdLst/>
                <a:ahLst/>
                <a:cxnLst/>
                <a:rect l="l" t="t" r="r" b="b"/>
                <a:pathLst>
                  <a:path w="17977" h="10604" extrusionOk="0">
                    <a:moveTo>
                      <a:pt x="17977" y="0"/>
                    </a:moveTo>
                    <a:lnTo>
                      <a:pt x="59" y="10350"/>
                    </a:lnTo>
                    <a:cubicBezTo>
                      <a:pt x="39" y="10447"/>
                      <a:pt x="1" y="10506"/>
                      <a:pt x="39" y="10564"/>
                    </a:cubicBezTo>
                    <a:cubicBezTo>
                      <a:pt x="59" y="10603"/>
                      <a:pt x="98" y="10603"/>
                      <a:pt x="137" y="10603"/>
                    </a:cubicBezTo>
                    <a:cubicBezTo>
                      <a:pt x="156" y="10603"/>
                      <a:pt x="176" y="10603"/>
                      <a:pt x="176" y="10584"/>
                    </a:cubicBezTo>
                    <a:lnTo>
                      <a:pt x="17977" y="292"/>
                    </a:lnTo>
                    <a:lnTo>
                      <a:pt x="17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1005450" y="1103625"/>
                <a:ext cx="476175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1187" extrusionOk="0">
                    <a:moveTo>
                      <a:pt x="19047" y="0"/>
                    </a:moveTo>
                    <a:lnTo>
                      <a:pt x="78" y="10973"/>
                    </a:lnTo>
                    <a:cubicBezTo>
                      <a:pt x="0" y="10992"/>
                      <a:pt x="0" y="11070"/>
                      <a:pt x="39" y="11148"/>
                    </a:cubicBezTo>
                    <a:cubicBezTo>
                      <a:pt x="59" y="11187"/>
                      <a:pt x="98" y="11187"/>
                      <a:pt x="137" y="11187"/>
                    </a:cubicBezTo>
                    <a:cubicBezTo>
                      <a:pt x="156" y="11187"/>
                      <a:pt x="176" y="11187"/>
                      <a:pt x="176" y="11167"/>
                    </a:cubicBezTo>
                    <a:lnTo>
                      <a:pt x="19047" y="273"/>
                    </a:lnTo>
                    <a:lnTo>
                      <a:pt x="19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951450" y="1137675"/>
                <a:ext cx="369200" cy="214500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8580" extrusionOk="0">
                    <a:moveTo>
                      <a:pt x="14553" y="0"/>
                    </a:moveTo>
                    <a:lnTo>
                      <a:pt x="79" y="8366"/>
                    </a:lnTo>
                    <a:cubicBezTo>
                      <a:pt x="20" y="8385"/>
                      <a:pt x="1" y="8463"/>
                      <a:pt x="20" y="8541"/>
                    </a:cubicBezTo>
                    <a:cubicBezTo>
                      <a:pt x="59" y="8560"/>
                      <a:pt x="98" y="8580"/>
                      <a:pt x="157" y="8580"/>
                    </a:cubicBezTo>
                    <a:cubicBezTo>
                      <a:pt x="176" y="8580"/>
                      <a:pt x="196" y="8580"/>
                      <a:pt x="196" y="8560"/>
                    </a:cubicBezTo>
                    <a:lnTo>
                      <a:pt x="14767" y="156"/>
                    </a:lnTo>
                    <a:cubicBezTo>
                      <a:pt x="14748" y="156"/>
                      <a:pt x="14709" y="117"/>
                      <a:pt x="14689" y="117"/>
                    </a:cubicBezTo>
                    <a:cubicBezTo>
                      <a:pt x="14651" y="97"/>
                      <a:pt x="14592" y="58"/>
                      <a:pt x="14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1073550" y="12344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6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109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1020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939300" y="13118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966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1046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1101275" y="1010725"/>
                <a:ext cx="380850" cy="223750"/>
              </a:xfrm>
              <a:custGeom>
                <a:avLst/>
                <a:gdLst/>
                <a:ahLst/>
                <a:cxnLst/>
                <a:rect l="l" t="t" r="r" b="b"/>
                <a:pathLst>
                  <a:path w="15234" h="8950" extrusionOk="0">
                    <a:moveTo>
                      <a:pt x="15233" y="0"/>
                    </a:moveTo>
                    <a:lnTo>
                      <a:pt x="0" y="8794"/>
                    </a:lnTo>
                    <a:lnTo>
                      <a:pt x="234" y="8950"/>
                    </a:lnTo>
                    <a:lnTo>
                      <a:pt x="15233" y="273"/>
                    </a:lnTo>
                    <a:lnTo>
                      <a:pt x="152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9933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924700" y="1326875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1046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1020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9933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897950" y="131180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56"/>
                    </a:lnTo>
                    <a:cubicBezTo>
                      <a:pt x="20" y="195"/>
                      <a:pt x="1" y="25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37" y="389"/>
                      <a:pt x="176" y="389"/>
                      <a:pt x="176" y="35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912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966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939300" y="1280650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1074525" y="1024825"/>
                <a:ext cx="334150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25" extrusionOk="0">
                    <a:moveTo>
                      <a:pt x="13152" y="1"/>
                    </a:moveTo>
                    <a:lnTo>
                      <a:pt x="0" y="7569"/>
                    </a:lnTo>
                    <a:lnTo>
                      <a:pt x="234" y="7724"/>
                    </a:lnTo>
                    <a:lnTo>
                      <a:pt x="13366" y="156"/>
                    </a:lnTo>
                    <a:cubicBezTo>
                      <a:pt x="13346" y="137"/>
                      <a:pt x="13327" y="137"/>
                      <a:pt x="13288" y="117"/>
                    </a:cubicBezTo>
                    <a:cubicBezTo>
                      <a:pt x="13249" y="98"/>
                      <a:pt x="13191" y="39"/>
                      <a:pt x="13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1046800" y="1046725"/>
                <a:ext cx="2719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6285" extrusionOk="0">
                    <a:moveTo>
                      <a:pt x="10661" y="0"/>
                    </a:moveTo>
                    <a:lnTo>
                      <a:pt x="0" y="6148"/>
                    </a:lnTo>
                    <a:lnTo>
                      <a:pt x="253" y="6284"/>
                    </a:lnTo>
                    <a:lnTo>
                      <a:pt x="10875" y="136"/>
                    </a:lnTo>
                    <a:cubicBezTo>
                      <a:pt x="10856" y="136"/>
                      <a:pt x="10837" y="117"/>
                      <a:pt x="10798" y="117"/>
                    </a:cubicBezTo>
                    <a:cubicBezTo>
                      <a:pt x="10759" y="97"/>
                      <a:pt x="10700" y="39"/>
                      <a:pt x="106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2"/>
              <p:cNvSpPr/>
              <p:nvPr/>
            </p:nvSpPr>
            <p:spPr>
              <a:xfrm>
                <a:off x="939300" y="1249525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2"/>
              <p:cNvSpPr/>
              <p:nvPr/>
            </p:nvSpPr>
            <p:spPr>
              <a:xfrm>
                <a:off x="9933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2"/>
              <p:cNvSpPr/>
              <p:nvPr/>
            </p:nvSpPr>
            <p:spPr>
              <a:xfrm>
                <a:off x="966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2"/>
              <p:cNvSpPr/>
              <p:nvPr/>
            </p:nvSpPr>
            <p:spPr>
              <a:xfrm>
                <a:off x="912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2"/>
              <p:cNvSpPr/>
              <p:nvPr/>
            </p:nvSpPr>
            <p:spPr>
              <a:xfrm>
                <a:off x="1020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2"/>
              <p:cNvSpPr/>
              <p:nvPr/>
            </p:nvSpPr>
            <p:spPr>
              <a:xfrm>
                <a:off x="8858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2"/>
              <p:cNvSpPr/>
              <p:nvPr/>
            </p:nvSpPr>
            <p:spPr>
              <a:xfrm>
                <a:off x="871200" y="129575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2"/>
                      <a:pt x="20" y="350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2"/>
              <p:cNvSpPr/>
              <p:nvPr/>
            </p:nvSpPr>
            <p:spPr>
              <a:xfrm>
                <a:off x="9933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86"/>
                    </a:lnTo>
                    <a:lnTo>
                      <a:pt x="253" y="623"/>
                    </a:lnTo>
                    <a:lnTo>
                      <a:pt x="1070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2"/>
              <p:cNvSpPr/>
              <p:nvPr/>
            </p:nvSpPr>
            <p:spPr>
              <a:xfrm>
                <a:off x="912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2"/>
              <p:cNvSpPr/>
              <p:nvPr/>
            </p:nvSpPr>
            <p:spPr>
              <a:xfrm>
                <a:off x="859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2"/>
              <p:cNvSpPr/>
              <p:nvPr/>
            </p:nvSpPr>
            <p:spPr>
              <a:xfrm>
                <a:off x="966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2"/>
              <p:cNvSpPr/>
              <p:nvPr/>
            </p:nvSpPr>
            <p:spPr>
              <a:xfrm>
                <a:off x="885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2"/>
              <p:cNvSpPr/>
              <p:nvPr/>
            </p:nvSpPr>
            <p:spPr>
              <a:xfrm>
                <a:off x="939300" y="1218400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2"/>
              <p:cNvSpPr/>
              <p:nvPr/>
            </p:nvSpPr>
            <p:spPr>
              <a:xfrm>
                <a:off x="843975" y="1280650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2"/>
              <p:cNvSpPr/>
              <p:nvPr/>
            </p:nvSpPr>
            <p:spPr>
              <a:xfrm>
                <a:off x="1020050" y="917825"/>
                <a:ext cx="462075" cy="269950"/>
              </a:xfrm>
              <a:custGeom>
                <a:avLst/>
                <a:gdLst/>
                <a:ahLst/>
                <a:cxnLst/>
                <a:rect l="l" t="t" r="r" b="b"/>
                <a:pathLst>
                  <a:path w="18483" h="10798" extrusionOk="0">
                    <a:moveTo>
                      <a:pt x="18482" y="0"/>
                    </a:moveTo>
                    <a:lnTo>
                      <a:pt x="0" y="10642"/>
                    </a:lnTo>
                    <a:lnTo>
                      <a:pt x="253" y="10798"/>
                    </a:lnTo>
                    <a:lnTo>
                      <a:pt x="18482" y="253"/>
                    </a:lnTo>
                    <a:lnTo>
                      <a:pt x="184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2"/>
              <p:cNvSpPr/>
              <p:nvPr/>
            </p:nvSpPr>
            <p:spPr>
              <a:xfrm>
                <a:off x="939300" y="11877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2"/>
              <p:cNvSpPr/>
              <p:nvPr/>
            </p:nvSpPr>
            <p:spPr>
              <a:xfrm>
                <a:off x="859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2"/>
              <p:cNvSpPr/>
              <p:nvPr/>
            </p:nvSpPr>
            <p:spPr>
              <a:xfrm>
                <a:off x="831825" y="12495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2"/>
              <p:cNvSpPr/>
              <p:nvPr/>
            </p:nvSpPr>
            <p:spPr>
              <a:xfrm>
                <a:off x="966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6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2"/>
              <p:cNvSpPr/>
              <p:nvPr/>
            </p:nvSpPr>
            <p:spPr>
              <a:xfrm>
                <a:off x="992800" y="773375"/>
                <a:ext cx="447500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15954" extrusionOk="0">
                    <a:moveTo>
                      <a:pt x="17782" y="0"/>
                    </a:moveTo>
                    <a:cubicBezTo>
                      <a:pt x="17705" y="0"/>
                      <a:pt x="17666" y="59"/>
                      <a:pt x="17666" y="137"/>
                    </a:cubicBezTo>
                    <a:lnTo>
                      <a:pt x="17666" y="5623"/>
                    </a:lnTo>
                    <a:lnTo>
                      <a:pt x="1" y="15817"/>
                    </a:lnTo>
                    <a:lnTo>
                      <a:pt x="254" y="15953"/>
                    </a:lnTo>
                    <a:lnTo>
                      <a:pt x="17860" y="5798"/>
                    </a:lnTo>
                    <a:cubicBezTo>
                      <a:pt x="17899" y="5778"/>
                      <a:pt x="17899" y="5720"/>
                      <a:pt x="17899" y="5701"/>
                    </a:cubicBezTo>
                    <a:lnTo>
                      <a:pt x="17899" y="137"/>
                    </a:lnTo>
                    <a:cubicBezTo>
                      <a:pt x="17899" y="59"/>
                      <a:pt x="17860" y="0"/>
                      <a:pt x="1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2"/>
              <p:cNvSpPr/>
              <p:nvPr/>
            </p:nvSpPr>
            <p:spPr>
              <a:xfrm>
                <a:off x="817225" y="12646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5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2"/>
              <p:cNvSpPr/>
              <p:nvPr/>
            </p:nvSpPr>
            <p:spPr>
              <a:xfrm>
                <a:off x="885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2"/>
              <p:cNvSpPr/>
              <p:nvPr/>
            </p:nvSpPr>
            <p:spPr>
              <a:xfrm>
                <a:off x="912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2"/>
              <p:cNvSpPr/>
              <p:nvPr/>
            </p:nvSpPr>
            <p:spPr>
              <a:xfrm>
                <a:off x="939300" y="11566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2"/>
              <p:cNvSpPr/>
              <p:nvPr/>
            </p:nvSpPr>
            <p:spPr>
              <a:xfrm>
                <a:off x="8858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86"/>
                    </a:lnTo>
                    <a:lnTo>
                      <a:pt x="253" y="623"/>
                    </a:lnTo>
                    <a:lnTo>
                      <a:pt x="1071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2"/>
              <p:cNvSpPr/>
              <p:nvPr/>
            </p:nvSpPr>
            <p:spPr>
              <a:xfrm>
                <a:off x="831825" y="1218400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2"/>
              <p:cNvSpPr/>
              <p:nvPr/>
            </p:nvSpPr>
            <p:spPr>
              <a:xfrm>
                <a:off x="859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3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2"/>
              <p:cNvSpPr/>
              <p:nvPr/>
            </p:nvSpPr>
            <p:spPr>
              <a:xfrm>
                <a:off x="966050" y="10000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04" y="0"/>
                    </a:moveTo>
                    <a:lnTo>
                      <a:pt x="1" y="6129"/>
                    </a:lnTo>
                    <a:lnTo>
                      <a:pt x="254" y="6284"/>
                    </a:lnTo>
                    <a:lnTo>
                      <a:pt x="10857" y="156"/>
                    </a:lnTo>
                    <a:cubicBezTo>
                      <a:pt x="10818" y="137"/>
                      <a:pt x="10779" y="137"/>
                      <a:pt x="10740" y="117"/>
                    </a:cubicBezTo>
                    <a:cubicBezTo>
                      <a:pt x="10701" y="78"/>
                      <a:pt x="10643" y="39"/>
                      <a:pt x="10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2"/>
              <p:cNvSpPr/>
              <p:nvPr/>
            </p:nvSpPr>
            <p:spPr>
              <a:xfrm>
                <a:off x="80507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8"/>
                    </a:lnTo>
                    <a:lnTo>
                      <a:pt x="233" y="604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2"/>
              <p:cNvSpPr/>
              <p:nvPr/>
            </p:nvSpPr>
            <p:spPr>
              <a:xfrm>
                <a:off x="790475" y="12495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2"/>
              <p:cNvSpPr/>
              <p:nvPr/>
            </p:nvSpPr>
            <p:spPr>
              <a:xfrm>
                <a:off x="912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2"/>
              <p:cNvSpPr/>
              <p:nvPr/>
            </p:nvSpPr>
            <p:spPr>
              <a:xfrm>
                <a:off x="831825" y="1187775"/>
                <a:ext cx="272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3" extrusionOk="0">
                    <a:moveTo>
                      <a:pt x="856" y="0"/>
                    </a:moveTo>
                    <a:lnTo>
                      <a:pt x="0" y="486"/>
                    </a:lnTo>
                    <a:lnTo>
                      <a:pt x="234" y="623"/>
                    </a:lnTo>
                    <a:lnTo>
                      <a:pt x="1090" y="136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2"/>
              <p:cNvSpPr/>
              <p:nvPr/>
            </p:nvSpPr>
            <p:spPr>
              <a:xfrm>
                <a:off x="88580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2"/>
              <p:cNvSpPr/>
              <p:nvPr/>
            </p:nvSpPr>
            <p:spPr>
              <a:xfrm>
                <a:off x="805075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7"/>
                    </a:lnTo>
                    <a:lnTo>
                      <a:pt x="233" y="604"/>
                    </a:lnTo>
                    <a:lnTo>
                      <a:pt x="1070" y="11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2"/>
              <p:cNvSpPr/>
              <p:nvPr/>
            </p:nvSpPr>
            <p:spPr>
              <a:xfrm>
                <a:off x="8590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2"/>
              <p:cNvSpPr/>
              <p:nvPr/>
            </p:nvSpPr>
            <p:spPr>
              <a:xfrm>
                <a:off x="763725" y="12334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56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2"/>
              <p:cNvSpPr/>
              <p:nvPr/>
            </p:nvSpPr>
            <p:spPr>
              <a:xfrm>
                <a:off x="912550" y="11410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2"/>
              <p:cNvSpPr/>
              <p:nvPr/>
            </p:nvSpPr>
            <p:spPr>
              <a:xfrm>
                <a:off x="939300" y="1033100"/>
                <a:ext cx="18630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54" y="4300"/>
                    </a:lnTo>
                    <a:lnTo>
                      <a:pt x="7452" y="175"/>
                    </a:lnTo>
                    <a:cubicBezTo>
                      <a:pt x="7413" y="175"/>
                      <a:pt x="7394" y="156"/>
                      <a:pt x="7374" y="117"/>
                    </a:cubicBezTo>
                    <a:cubicBezTo>
                      <a:pt x="7316" y="98"/>
                      <a:pt x="727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77832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3" y="643"/>
                    </a:lnTo>
                    <a:lnTo>
                      <a:pt x="1070" y="156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2"/>
              <p:cNvSpPr/>
              <p:nvPr/>
            </p:nvSpPr>
            <p:spPr>
              <a:xfrm>
                <a:off x="1258375" y="1108000"/>
                <a:ext cx="168775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1" h="3931" extrusionOk="0">
                    <a:moveTo>
                      <a:pt x="6517" y="0"/>
                    </a:moveTo>
                    <a:lnTo>
                      <a:pt x="78" y="3716"/>
                    </a:lnTo>
                    <a:cubicBezTo>
                      <a:pt x="20" y="3736"/>
                      <a:pt x="0" y="3814"/>
                      <a:pt x="20" y="3891"/>
                    </a:cubicBezTo>
                    <a:cubicBezTo>
                      <a:pt x="58" y="3930"/>
                      <a:pt x="9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34" y="78"/>
                    </a:cubicBezTo>
                    <a:cubicBezTo>
                      <a:pt x="6595" y="78"/>
                      <a:pt x="6556" y="2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57125" y="1360425"/>
                <a:ext cx="126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87" extrusionOk="0">
                    <a:moveTo>
                      <a:pt x="0" y="1"/>
                    </a:moveTo>
                    <a:lnTo>
                      <a:pt x="0" y="292"/>
                    </a:lnTo>
                    <a:lnTo>
                      <a:pt x="311" y="487"/>
                    </a:lnTo>
                    <a:cubicBezTo>
                      <a:pt x="324" y="474"/>
                      <a:pt x="333" y="470"/>
                      <a:pt x="340" y="470"/>
                    </a:cubicBezTo>
                    <a:cubicBezTo>
                      <a:pt x="355" y="470"/>
                      <a:pt x="363" y="487"/>
                      <a:pt x="389" y="487"/>
                    </a:cubicBezTo>
                    <a:cubicBezTo>
                      <a:pt x="428" y="487"/>
                      <a:pt x="447" y="448"/>
                      <a:pt x="486" y="429"/>
                    </a:cubicBezTo>
                    <a:cubicBezTo>
                      <a:pt x="506" y="390"/>
                      <a:pt x="506" y="312"/>
                      <a:pt x="428" y="2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357125" y="1329300"/>
                <a:ext cx="301575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063" h="7141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11868" y="7140"/>
                    </a:lnTo>
                    <a:cubicBezTo>
                      <a:pt x="11887" y="7121"/>
                      <a:pt x="11906" y="7121"/>
                      <a:pt x="11926" y="7121"/>
                    </a:cubicBezTo>
                    <a:cubicBezTo>
                      <a:pt x="11984" y="7121"/>
                      <a:pt x="12004" y="7101"/>
                      <a:pt x="12023" y="7082"/>
                    </a:cubicBezTo>
                    <a:cubicBezTo>
                      <a:pt x="12062" y="7024"/>
                      <a:pt x="12062" y="6946"/>
                      <a:pt x="11984" y="69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2"/>
              <p:cNvSpPr/>
              <p:nvPr/>
            </p:nvSpPr>
            <p:spPr>
              <a:xfrm>
                <a:off x="356625" y="1298175"/>
                <a:ext cx="328825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153" h="7763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2958" y="7763"/>
                    </a:lnTo>
                    <a:lnTo>
                      <a:pt x="13016" y="7763"/>
                    </a:lnTo>
                    <a:cubicBezTo>
                      <a:pt x="13074" y="7763"/>
                      <a:pt x="13094" y="7743"/>
                      <a:pt x="13113" y="7704"/>
                    </a:cubicBezTo>
                    <a:cubicBezTo>
                      <a:pt x="13152" y="7666"/>
                      <a:pt x="13152" y="7588"/>
                      <a:pt x="13074" y="754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56625" y="1267050"/>
                <a:ext cx="355575" cy="210125"/>
              </a:xfrm>
              <a:custGeom>
                <a:avLst/>
                <a:gdLst/>
                <a:ahLst/>
                <a:cxnLst/>
                <a:rect l="l" t="t" r="r" b="b"/>
                <a:pathLst>
                  <a:path w="14223" h="8405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4008" y="8405"/>
                    </a:lnTo>
                    <a:cubicBezTo>
                      <a:pt x="14047" y="8366"/>
                      <a:pt x="14067" y="8366"/>
                      <a:pt x="14086" y="8366"/>
                    </a:cubicBezTo>
                    <a:cubicBezTo>
                      <a:pt x="14144" y="8366"/>
                      <a:pt x="14164" y="8346"/>
                      <a:pt x="14183" y="8327"/>
                    </a:cubicBezTo>
                    <a:cubicBezTo>
                      <a:pt x="14222" y="8269"/>
                      <a:pt x="14222" y="8210"/>
                      <a:pt x="14144" y="81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398450" y="1263150"/>
                <a:ext cx="3405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7919" extrusionOk="0">
                    <a:moveTo>
                      <a:pt x="215" y="1"/>
                    </a:moveTo>
                    <a:cubicBezTo>
                      <a:pt x="156" y="39"/>
                      <a:pt x="117" y="98"/>
                      <a:pt x="5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64" y="7919"/>
                      <a:pt x="13464" y="7919"/>
                      <a:pt x="13483" y="7919"/>
                    </a:cubicBezTo>
                    <a:cubicBezTo>
                      <a:pt x="13541" y="7919"/>
                      <a:pt x="13561" y="7899"/>
                      <a:pt x="13580" y="7880"/>
                    </a:cubicBezTo>
                    <a:cubicBezTo>
                      <a:pt x="13619" y="7821"/>
                      <a:pt x="13619" y="7744"/>
                      <a:pt x="13541" y="7705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2"/>
              <p:cNvSpPr/>
              <p:nvPr/>
            </p:nvSpPr>
            <p:spPr>
              <a:xfrm>
                <a:off x="356625" y="1204775"/>
                <a:ext cx="409550" cy="240800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9632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16187" y="9631"/>
                    </a:lnTo>
                    <a:lnTo>
                      <a:pt x="16265" y="9631"/>
                    </a:lnTo>
                    <a:cubicBezTo>
                      <a:pt x="16304" y="9631"/>
                      <a:pt x="16323" y="9592"/>
                      <a:pt x="16362" y="9573"/>
                    </a:cubicBezTo>
                    <a:cubicBezTo>
                      <a:pt x="16382" y="9534"/>
                      <a:pt x="16382" y="9456"/>
                      <a:pt x="16304" y="93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84825" y="1193125"/>
                <a:ext cx="40712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9475" extrusionOk="0">
                    <a:moveTo>
                      <a:pt x="195" y="0"/>
                    </a:moveTo>
                    <a:cubicBezTo>
                      <a:pt x="176" y="39"/>
                      <a:pt x="118" y="97"/>
                      <a:pt x="59" y="117"/>
                    </a:cubicBezTo>
                    <a:cubicBezTo>
                      <a:pt x="20" y="117"/>
                      <a:pt x="20" y="136"/>
                      <a:pt x="1" y="136"/>
                    </a:cubicBezTo>
                    <a:lnTo>
                      <a:pt x="16129" y="9455"/>
                    </a:lnTo>
                    <a:cubicBezTo>
                      <a:pt x="16149" y="9455"/>
                      <a:pt x="16168" y="9475"/>
                      <a:pt x="16168" y="9475"/>
                    </a:cubicBezTo>
                    <a:cubicBezTo>
                      <a:pt x="16226" y="9475"/>
                      <a:pt x="16246" y="9455"/>
                      <a:pt x="16265" y="9436"/>
                    </a:cubicBezTo>
                    <a:cubicBezTo>
                      <a:pt x="16285" y="9377"/>
                      <a:pt x="16285" y="9300"/>
                      <a:pt x="16226" y="9261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357125" y="1142525"/>
                <a:ext cx="462550" cy="271925"/>
              </a:xfrm>
              <a:custGeom>
                <a:avLst/>
                <a:gdLst/>
                <a:ahLst/>
                <a:cxnLst/>
                <a:rect l="l" t="t" r="r" b="b"/>
                <a:pathLst>
                  <a:path w="18502" h="10877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307" y="10876"/>
                    </a:lnTo>
                    <a:lnTo>
                      <a:pt x="18385" y="10876"/>
                    </a:lnTo>
                    <a:cubicBezTo>
                      <a:pt x="18424" y="10876"/>
                      <a:pt x="18443" y="10857"/>
                      <a:pt x="18482" y="10818"/>
                    </a:cubicBezTo>
                    <a:cubicBezTo>
                      <a:pt x="18502" y="10779"/>
                      <a:pt x="18502" y="10701"/>
                      <a:pt x="18424" y="1066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2"/>
              <p:cNvSpPr/>
              <p:nvPr/>
            </p:nvSpPr>
            <p:spPr>
              <a:xfrm>
                <a:off x="356625" y="1112375"/>
                <a:ext cx="489800" cy="286975"/>
              </a:xfrm>
              <a:custGeom>
                <a:avLst/>
                <a:gdLst/>
                <a:ahLst/>
                <a:cxnLst/>
                <a:rect l="l" t="t" r="r" b="b"/>
                <a:pathLst>
                  <a:path w="19592" h="11479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9397" y="11479"/>
                    </a:lnTo>
                    <a:lnTo>
                      <a:pt x="19475" y="11479"/>
                    </a:lnTo>
                    <a:cubicBezTo>
                      <a:pt x="19514" y="11479"/>
                      <a:pt x="19533" y="11440"/>
                      <a:pt x="19572" y="11421"/>
                    </a:cubicBezTo>
                    <a:cubicBezTo>
                      <a:pt x="19592" y="11382"/>
                      <a:pt x="19592" y="11304"/>
                      <a:pt x="19514" y="112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2"/>
              <p:cNvSpPr/>
              <p:nvPr/>
            </p:nvSpPr>
            <p:spPr>
              <a:xfrm>
                <a:off x="426175" y="1124525"/>
                <a:ext cx="447000" cy="258775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51" extrusionOk="0">
                    <a:moveTo>
                      <a:pt x="234" y="1"/>
                    </a:moveTo>
                    <a:cubicBezTo>
                      <a:pt x="195" y="40"/>
                      <a:pt x="176" y="59"/>
                      <a:pt x="98" y="98"/>
                    </a:cubicBezTo>
                    <a:cubicBezTo>
                      <a:pt x="78" y="118"/>
                      <a:pt x="40" y="118"/>
                      <a:pt x="1" y="137"/>
                    </a:cubicBezTo>
                    <a:lnTo>
                      <a:pt x="17646" y="10331"/>
                    </a:lnTo>
                    <a:cubicBezTo>
                      <a:pt x="17724" y="10351"/>
                      <a:pt x="17763" y="10351"/>
                      <a:pt x="17763" y="10351"/>
                    </a:cubicBezTo>
                    <a:cubicBezTo>
                      <a:pt x="17802" y="10351"/>
                      <a:pt x="17821" y="10331"/>
                      <a:pt x="17860" y="10312"/>
                    </a:cubicBezTo>
                    <a:cubicBezTo>
                      <a:pt x="17880" y="10254"/>
                      <a:pt x="17880" y="10176"/>
                      <a:pt x="17802" y="10137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2"/>
              <p:cNvSpPr/>
              <p:nvPr/>
            </p:nvSpPr>
            <p:spPr>
              <a:xfrm>
                <a:off x="593975" y="1159075"/>
                <a:ext cx="33270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7744" extrusionOk="0">
                    <a:moveTo>
                      <a:pt x="253" y="0"/>
                    </a:moveTo>
                    <a:cubicBezTo>
                      <a:pt x="195" y="20"/>
                      <a:pt x="176" y="78"/>
                      <a:pt x="98" y="97"/>
                    </a:cubicBezTo>
                    <a:cubicBezTo>
                      <a:pt x="78" y="117"/>
                      <a:pt x="20" y="117"/>
                      <a:pt x="1" y="136"/>
                    </a:cubicBezTo>
                    <a:lnTo>
                      <a:pt x="13133" y="7724"/>
                    </a:lnTo>
                    <a:cubicBezTo>
                      <a:pt x="13152" y="7724"/>
                      <a:pt x="13191" y="7743"/>
                      <a:pt x="13191" y="7743"/>
                    </a:cubicBezTo>
                    <a:cubicBezTo>
                      <a:pt x="13230" y="7743"/>
                      <a:pt x="13249" y="7724"/>
                      <a:pt x="13288" y="7704"/>
                    </a:cubicBezTo>
                    <a:cubicBezTo>
                      <a:pt x="13308" y="7665"/>
                      <a:pt x="13308" y="7588"/>
                      <a:pt x="13230" y="752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2"/>
              <p:cNvSpPr/>
              <p:nvPr/>
            </p:nvSpPr>
            <p:spPr>
              <a:xfrm>
                <a:off x="399425" y="1015575"/>
                <a:ext cx="378900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15156" h="8756" extrusionOk="0">
                    <a:moveTo>
                      <a:pt x="254" y="1"/>
                    </a:moveTo>
                    <a:cubicBezTo>
                      <a:pt x="215" y="20"/>
                      <a:pt x="176" y="40"/>
                      <a:pt x="117" y="79"/>
                    </a:cubicBezTo>
                    <a:cubicBezTo>
                      <a:pt x="78" y="98"/>
                      <a:pt x="59" y="118"/>
                      <a:pt x="1" y="137"/>
                    </a:cubicBezTo>
                    <a:lnTo>
                      <a:pt x="14903" y="8756"/>
                    </a:lnTo>
                    <a:lnTo>
                      <a:pt x="15156" y="8600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2"/>
              <p:cNvSpPr/>
              <p:nvPr/>
            </p:nvSpPr>
            <p:spPr>
              <a:xfrm>
                <a:off x="939300" y="1327850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0"/>
                    </a:lnTo>
                    <a:cubicBezTo>
                      <a:pt x="448" y="350"/>
                      <a:pt x="468" y="370"/>
                      <a:pt x="468" y="370"/>
                    </a:cubicBezTo>
                    <a:cubicBezTo>
                      <a:pt x="506" y="370"/>
                      <a:pt x="545" y="350"/>
                      <a:pt x="565" y="331"/>
                    </a:cubicBezTo>
                    <a:cubicBezTo>
                      <a:pt x="584" y="272"/>
                      <a:pt x="584" y="195"/>
                      <a:pt x="506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2"/>
              <p:cNvSpPr/>
              <p:nvPr/>
            </p:nvSpPr>
            <p:spPr>
              <a:xfrm>
                <a:off x="8590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2"/>
              <p:cNvSpPr/>
              <p:nvPr/>
            </p:nvSpPr>
            <p:spPr>
              <a:xfrm>
                <a:off x="88580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0"/>
                    </a:moveTo>
                    <a:lnTo>
                      <a:pt x="1" y="156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2"/>
              <p:cNvSpPr/>
              <p:nvPr/>
            </p:nvSpPr>
            <p:spPr>
              <a:xfrm>
                <a:off x="831825" y="126557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8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2"/>
              <p:cNvSpPr/>
              <p:nvPr/>
            </p:nvSpPr>
            <p:spPr>
              <a:xfrm>
                <a:off x="912550" y="13118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2"/>
              <p:cNvSpPr/>
              <p:nvPr/>
            </p:nvSpPr>
            <p:spPr>
              <a:xfrm>
                <a:off x="77832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33" y="1"/>
                    </a:moveTo>
                    <a:lnTo>
                      <a:pt x="0" y="137"/>
                    </a:lnTo>
                    <a:lnTo>
                      <a:pt x="817" y="604"/>
                    </a:lnTo>
                    <a:lnTo>
                      <a:pt x="1070" y="468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2"/>
              <p:cNvSpPr/>
              <p:nvPr/>
            </p:nvSpPr>
            <p:spPr>
              <a:xfrm>
                <a:off x="805075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2"/>
              <p:cNvSpPr/>
              <p:nvPr/>
            </p:nvSpPr>
            <p:spPr>
              <a:xfrm>
                <a:off x="933475" y="13239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2"/>
              <p:cNvSpPr/>
              <p:nvPr/>
            </p:nvSpPr>
            <p:spPr>
              <a:xfrm>
                <a:off x="906725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2"/>
              <p:cNvSpPr/>
              <p:nvPr/>
            </p:nvSpPr>
            <p:spPr>
              <a:xfrm>
                <a:off x="8799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2"/>
              <p:cNvSpPr/>
              <p:nvPr/>
            </p:nvSpPr>
            <p:spPr>
              <a:xfrm>
                <a:off x="8532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6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2"/>
              <p:cNvSpPr/>
              <p:nvPr/>
            </p:nvSpPr>
            <p:spPr>
              <a:xfrm>
                <a:off x="825500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2"/>
              <p:cNvSpPr/>
              <p:nvPr/>
            </p:nvSpPr>
            <p:spPr>
              <a:xfrm>
                <a:off x="79875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7720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6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80507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912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966050" y="1312275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6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6" y="13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939300" y="12962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857" y="623"/>
                    </a:lnTo>
                    <a:lnTo>
                      <a:pt x="1090" y="48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831825" y="1234450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6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8858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481625" y="1031625"/>
                <a:ext cx="32347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472" extrusionOk="0">
                    <a:moveTo>
                      <a:pt x="234" y="1"/>
                    </a:moveTo>
                    <a:cubicBezTo>
                      <a:pt x="195" y="59"/>
                      <a:pt x="176" y="79"/>
                      <a:pt x="98" y="118"/>
                    </a:cubicBezTo>
                    <a:cubicBezTo>
                      <a:pt x="78" y="137"/>
                      <a:pt x="20" y="137"/>
                      <a:pt x="0" y="157"/>
                    </a:cubicBezTo>
                    <a:lnTo>
                      <a:pt x="12685" y="7472"/>
                    </a:lnTo>
                    <a:lnTo>
                      <a:pt x="12938" y="733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859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960700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9334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9067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8799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8532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2"/>
              <p:cNvSpPr/>
              <p:nvPr/>
            </p:nvSpPr>
            <p:spPr>
              <a:xfrm>
                <a:off x="8255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2"/>
              <p:cNvSpPr/>
              <p:nvPr/>
            </p:nvSpPr>
            <p:spPr>
              <a:xfrm>
                <a:off x="79875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2"/>
              <p:cNvSpPr/>
              <p:nvPr/>
            </p:nvSpPr>
            <p:spPr>
              <a:xfrm>
                <a:off x="912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2"/>
              <p:cNvSpPr/>
              <p:nvPr/>
            </p:nvSpPr>
            <p:spPr>
              <a:xfrm>
                <a:off x="831825" y="120332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17"/>
                    </a:lnTo>
                    <a:lnTo>
                      <a:pt x="856" y="604"/>
                    </a:lnTo>
                    <a:lnTo>
                      <a:pt x="1090" y="46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2"/>
              <p:cNvSpPr/>
              <p:nvPr/>
            </p:nvSpPr>
            <p:spPr>
              <a:xfrm>
                <a:off x="992800" y="1297200"/>
                <a:ext cx="146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51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51"/>
                      <a:pt x="468" y="351"/>
                    </a:cubicBezTo>
                    <a:cubicBezTo>
                      <a:pt x="506" y="351"/>
                      <a:pt x="545" y="331"/>
                      <a:pt x="565" y="312"/>
                    </a:cubicBezTo>
                    <a:cubicBezTo>
                      <a:pt x="584" y="253"/>
                      <a:pt x="584" y="195"/>
                      <a:pt x="506" y="137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2"/>
              <p:cNvSpPr/>
              <p:nvPr/>
            </p:nvSpPr>
            <p:spPr>
              <a:xfrm>
                <a:off x="885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2"/>
              <p:cNvSpPr/>
              <p:nvPr/>
            </p:nvSpPr>
            <p:spPr>
              <a:xfrm>
                <a:off x="966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2"/>
              <p:cNvSpPr/>
              <p:nvPr/>
            </p:nvSpPr>
            <p:spPr>
              <a:xfrm>
                <a:off x="939300" y="12655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2"/>
              <p:cNvSpPr/>
              <p:nvPr/>
            </p:nvSpPr>
            <p:spPr>
              <a:xfrm>
                <a:off x="357600" y="925600"/>
                <a:ext cx="474250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18970" h="11110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716" y="11110"/>
                    </a:lnTo>
                    <a:lnTo>
                      <a:pt x="18969" y="109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2"/>
              <p:cNvSpPr/>
              <p:nvPr/>
            </p:nvSpPr>
            <p:spPr>
              <a:xfrm>
                <a:off x="859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2"/>
              <p:cNvSpPr/>
              <p:nvPr/>
            </p:nvSpPr>
            <p:spPr>
              <a:xfrm>
                <a:off x="987450" y="12928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2"/>
              <p:cNvSpPr/>
              <p:nvPr/>
            </p:nvSpPr>
            <p:spPr>
              <a:xfrm>
                <a:off x="960700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2"/>
              <p:cNvSpPr/>
              <p:nvPr/>
            </p:nvSpPr>
            <p:spPr>
              <a:xfrm>
                <a:off x="9334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2"/>
              <p:cNvSpPr/>
              <p:nvPr/>
            </p:nvSpPr>
            <p:spPr>
              <a:xfrm>
                <a:off x="9067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2"/>
              <p:cNvSpPr/>
              <p:nvPr/>
            </p:nvSpPr>
            <p:spPr>
              <a:xfrm>
                <a:off x="8799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2"/>
              <p:cNvSpPr/>
              <p:nvPr/>
            </p:nvSpPr>
            <p:spPr>
              <a:xfrm>
                <a:off x="8532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2"/>
              <p:cNvSpPr/>
              <p:nvPr/>
            </p:nvSpPr>
            <p:spPr>
              <a:xfrm>
                <a:off x="825500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53"/>
                    </a:lnTo>
                    <a:lnTo>
                      <a:pt x="487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2"/>
              <p:cNvSpPr/>
              <p:nvPr/>
            </p:nvSpPr>
            <p:spPr>
              <a:xfrm>
                <a:off x="885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17"/>
                    </a:lnTo>
                    <a:lnTo>
                      <a:pt x="837" y="604"/>
                    </a:lnTo>
                    <a:lnTo>
                      <a:pt x="1071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2"/>
              <p:cNvSpPr/>
              <p:nvPr/>
            </p:nvSpPr>
            <p:spPr>
              <a:xfrm>
                <a:off x="9933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2"/>
              <p:cNvSpPr/>
              <p:nvPr/>
            </p:nvSpPr>
            <p:spPr>
              <a:xfrm>
                <a:off x="1019550" y="1281150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1"/>
                    </a:lnTo>
                    <a:cubicBezTo>
                      <a:pt x="448" y="351"/>
                      <a:pt x="468" y="370"/>
                      <a:pt x="468" y="370"/>
                    </a:cubicBezTo>
                    <a:cubicBezTo>
                      <a:pt x="507" y="370"/>
                      <a:pt x="545" y="351"/>
                      <a:pt x="565" y="312"/>
                    </a:cubicBezTo>
                    <a:cubicBezTo>
                      <a:pt x="584" y="273"/>
                      <a:pt x="584" y="195"/>
                      <a:pt x="507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939300" y="1234450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6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477725" y="967425"/>
                <a:ext cx="38135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8834" extrusionOk="0">
                    <a:moveTo>
                      <a:pt x="234" y="1"/>
                    </a:moveTo>
                    <a:cubicBezTo>
                      <a:pt x="176" y="59"/>
                      <a:pt x="156" y="79"/>
                      <a:pt x="79" y="118"/>
                    </a:cubicBezTo>
                    <a:cubicBezTo>
                      <a:pt x="59" y="137"/>
                      <a:pt x="20" y="137"/>
                      <a:pt x="1" y="176"/>
                    </a:cubicBezTo>
                    <a:lnTo>
                      <a:pt x="15020" y="8833"/>
                    </a:lnTo>
                    <a:lnTo>
                      <a:pt x="15254" y="867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59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966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912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1014200" y="1277750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9874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96070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9334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9067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2"/>
              <p:cNvSpPr/>
              <p:nvPr/>
            </p:nvSpPr>
            <p:spPr>
              <a:xfrm>
                <a:off x="8799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2"/>
              <p:cNvSpPr/>
              <p:nvPr/>
            </p:nvSpPr>
            <p:spPr>
              <a:xfrm>
                <a:off x="8532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2"/>
              <p:cNvSpPr/>
              <p:nvPr/>
            </p:nvSpPr>
            <p:spPr>
              <a:xfrm>
                <a:off x="939300" y="12033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17"/>
                    </a:lnTo>
                    <a:lnTo>
                      <a:pt x="857" y="604"/>
                    </a:lnTo>
                    <a:lnTo>
                      <a:pt x="1090" y="46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2"/>
              <p:cNvSpPr/>
              <p:nvPr/>
            </p:nvSpPr>
            <p:spPr>
              <a:xfrm>
                <a:off x="912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2"/>
              <p:cNvSpPr/>
              <p:nvPr/>
            </p:nvSpPr>
            <p:spPr>
              <a:xfrm>
                <a:off x="1046300" y="1266075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7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7" y="13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2"/>
              <p:cNvSpPr/>
              <p:nvPr/>
            </p:nvSpPr>
            <p:spPr>
              <a:xfrm>
                <a:off x="9933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2"/>
              <p:cNvSpPr/>
              <p:nvPr/>
            </p:nvSpPr>
            <p:spPr>
              <a:xfrm>
                <a:off x="966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2"/>
              <p:cNvSpPr/>
              <p:nvPr/>
            </p:nvSpPr>
            <p:spPr>
              <a:xfrm>
                <a:off x="357600" y="863350"/>
                <a:ext cx="528225" cy="308875"/>
              </a:xfrm>
              <a:custGeom>
                <a:avLst/>
                <a:gdLst/>
                <a:ahLst/>
                <a:cxnLst/>
                <a:rect l="l" t="t" r="r" b="b"/>
                <a:pathLst>
                  <a:path w="21129" h="12355" extrusionOk="0">
                    <a:moveTo>
                      <a:pt x="0" y="1"/>
                    </a:moveTo>
                    <a:lnTo>
                      <a:pt x="0" y="273"/>
                    </a:lnTo>
                    <a:lnTo>
                      <a:pt x="20895" y="12354"/>
                    </a:lnTo>
                    <a:lnTo>
                      <a:pt x="21129" y="122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2"/>
              <p:cNvSpPr/>
              <p:nvPr/>
            </p:nvSpPr>
            <p:spPr>
              <a:xfrm>
                <a:off x="8858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2"/>
              <p:cNvSpPr/>
              <p:nvPr/>
            </p:nvSpPr>
            <p:spPr>
              <a:xfrm>
                <a:off x="1020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2"/>
              <p:cNvSpPr/>
              <p:nvPr/>
            </p:nvSpPr>
            <p:spPr>
              <a:xfrm>
                <a:off x="10409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2"/>
              <p:cNvSpPr/>
              <p:nvPr/>
            </p:nvSpPr>
            <p:spPr>
              <a:xfrm>
                <a:off x="10142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2"/>
              <p:cNvSpPr/>
              <p:nvPr/>
            </p:nvSpPr>
            <p:spPr>
              <a:xfrm>
                <a:off x="9874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2"/>
              <p:cNvSpPr/>
              <p:nvPr/>
            </p:nvSpPr>
            <p:spPr>
              <a:xfrm>
                <a:off x="96070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2"/>
              <p:cNvSpPr/>
              <p:nvPr/>
            </p:nvSpPr>
            <p:spPr>
              <a:xfrm>
                <a:off x="9334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2"/>
              <p:cNvSpPr/>
              <p:nvPr/>
            </p:nvSpPr>
            <p:spPr>
              <a:xfrm>
                <a:off x="9067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2"/>
              <p:cNvSpPr/>
              <p:nvPr/>
            </p:nvSpPr>
            <p:spPr>
              <a:xfrm>
                <a:off x="8799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2"/>
              <p:cNvSpPr/>
              <p:nvPr/>
            </p:nvSpPr>
            <p:spPr>
              <a:xfrm>
                <a:off x="1046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2"/>
              <p:cNvSpPr/>
              <p:nvPr/>
            </p:nvSpPr>
            <p:spPr>
              <a:xfrm>
                <a:off x="1073550" y="1250025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3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2"/>
              <p:cNvSpPr/>
              <p:nvPr/>
            </p:nvSpPr>
            <p:spPr>
              <a:xfrm>
                <a:off x="542425" y="806925"/>
                <a:ext cx="370150" cy="349725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13989" extrusionOk="0">
                    <a:moveTo>
                      <a:pt x="0" y="1"/>
                    </a:moveTo>
                    <a:lnTo>
                      <a:pt x="0" y="5506"/>
                    </a:lnTo>
                    <a:cubicBezTo>
                      <a:pt x="0" y="5545"/>
                      <a:pt x="20" y="5565"/>
                      <a:pt x="39" y="5604"/>
                    </a:cubicBezTo>
                    <a:lnTo>
                      <a:pt x="14572" y="13989"/>
                    </a:lnTo>
                    <a:lnTo>
                      <a:pt x="14806" y="13833"/>
                    </a:lnTo>
                    <a:lnTo>
                      <a:pt x="234" y="5429"/>
                    </a:lnTo>
                    <a:lnTo>
                      <a:pt x="234" y="1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2"/>
              <p:cNvSpPr/>
              <p:nvPr/>
            </p:nvSpPr>
            <p:spPr>
              <a:xfrm>
                <a:off x="9933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2"/>
              <p:cNvSpPr/>
              <p:nvPr/>
            </p:nvSpPr>
            <p:spPr>
              <a:xfrm>
                <a:off x="966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2"/>
              <p:cNvSpPr/>
              <p:nvPr/>
            </p:nvSpPr>
            <p:spPr>
              <a:xfrm>
                <a:off x="1020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2"/>
              <p:cNvSpPr/>
              <p:nvPr/>
            </p:nvSpPr>
            <p:spPr>
              <a:xfrm>
                <a:off x="939300" y="11722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2"/>
              <p:cNvSpPr/>
              <p:nvPr/>
            </p:nvSpPr>
            <p:spPr>
              <a:xfrm>
                <a:off x="912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2"/>
              <p:cNvSpPr/>
              <p:nvPr/>
            </p:nvSpPr>
            <p:spPr>
              <a:xfrm>
                <a:off x="10677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2"/>
              <p:cNvSpPr/>
              <p:nvPr/>
            </p:nvSpPr>
            <p:spPr>
              <a:xfrm>
                <a:off x="10409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2"/>
              <p:cNvSpPr/>
              <p:nvPr/>
            </p:nvSpPr>
            <p:spPr>
              <a:xfrm>
                <a:off x="10142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2"/>
              <p:cNvSpPr/>
              <p:nvPr/>
            </p:nvSpPr>
            <p:spPr>
              <a:xfrm>
                <a:off x="9874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2"/>
              <p:cNvSpPr/>
              <p:nvPr/>
            </p:nvSpPr>
            <p:spPr>
              <a:xfrm>
                <a:off x="960700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2"/>
              <p:cNvSpPr/>
              <p:nvPr/>
            </p:nvSpPr>
            <p:spPr>
              <a:xfrm>
                <a:off x="9334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2"/>
              <p:cNvSpPr/>
              <p:nvPr/>
            </p:nvSpPr>
            <p:spPr>
              <a:xfrm>
                <a:off x="906725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2"/>
              <p:cNvSpPr/>
              <p:nvPr/>
            </p:nvSpPr>
            <p:spPr>
              <a:xfrm>
                <a:off x="589125" y="805950"/>
                <a:ext cx="350200" cy="3346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3386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5390"/>
                    </a:lnTo>
                    <a:lnTo>
                      <a:pt x="19" y="5390"/>
                    </a:lnTo>
                    <a:cubicBezTo>
                      <a:pt x="19" y="5448"/>
                      <a:pt x="58" y="5468"/>
                      <a:pt x="78" y="5487"/>
                    </a:cubicBezTo>
                    <a:lnTo>
                      <a:pt x="13774" y="13386"/>
                    </a:lnTo>
                    <a:lnTo>
                      <a:pt x="14008" y="13250"/>
                    </a:lnTo>
                    <a:lnTo>
                      <a:pt x="253" y="5293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2"/>
              <p:cNvSpPr/>
              <p:nvPr/>
            </p:nvSpPr>
            <p:spPr>
              <a:xfrm>
                <a:off x="1100300" y="1234950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1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2"/>
              <p:cNvSpPr/>
              <p:nvPr/>
            </p:nvSpPr>
            <p:spPr>
              <a:xfrm>
                <a:off x="1073550" y="1218400"/>
                <a:ext cx="277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56" y="643"/>
                    </a:lnTo>
                    <a:lnTo>
                      <a:pt x="1109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2"/>
              <p:cNvSpPr/>
              <p:nvPr/>
            </p:nvSpPr>
            <p:spPr>
              <a:xfrm>
                <a:off x="939300" y="11410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2"/>
              <p:cNvSpPr/>
              <p:nvPr/>
            </p:nvSpPr>
            <p:spPr>
              <a:xfrm>
                <a:off x="9933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2"/>
              <p:cNvSpPr/>
              <p:nvPr/>
            </p:nvSpPr>
            <p:spPr>
              <a:xfrm>
                <a:off x="1020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2"/>
              <p:cNvSpPr/>
              <p:nvPr/>
            </p:nvSpPr>
            <p:spPr>
              <a:xfrm>
                <a:off x="1046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2"/>
              <p:cNvSpPr/>
              <p:nvPr/>
            </p:nvSpPr>
            <p:spPr>
              <a:xfrm>
                <a:off x="966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2"/>
              <p:cNvSpPr/>
              <p:nvPr/>
            </p:nvSpPr>
            <p:spPr>
              <a:xfrm>
                <a:off x="109495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2"/>
              <p:cNvSpPr/>
              <p:nvPr/>
            </p:nvSpPr>
            <p:spPr>
              <a:xfrm>
                <a:off x="10677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2"/>
              <p:cNvSpPr/>
              <p:nvPr/>
            </p:nvSpPr>
            <p:spPr>
              <a:xfrm>
                <a:off x="10409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2"/>
              <p:cNvSpPr/>
              <p:nvPr/>
            </p:nvSpPr>
            <p:spPr>
              <a:xfrm>
                <a:off x="1014200" y="118387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2"/>
              <p:cNvSpPr/>
              <p:nvPr/>
            </p:nvSpPr>
            <p:spPr>
              <a:xfrm>
                <a:off x="987450" y="1168800"/>
                <a:ext cx="122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7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2"/>
              <p:cNvSpPr/>
              <p:nvPr/>
            </p:nvSpPr>
            <p:spPr>
              <a:xfrm>
                <a:off x="960700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2"/>
              <p:cNvSpPr/>
              <p:nvPr/>
            </p:nvSpPr>
            <p:spPr>
              <a:xfrm>
                <a:off x="933475" y="1137675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2"/>
              <p:cNvSpPr/>
              <p:nvPr/>
            </p:nvSpPr>
            <p:spPr>
              <a:xfrm>
                <a:off x="522475" y="11488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56" y="20"/>
                      <a:pt x="117" y="59"/>
                      <a:pt x="5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56" y="2296"/>
                      <a:pt x="3794" y="2335"/>
                      <a:pt x="3794" y="2335"/>
                    </a:cubicBezTo>
                    <a:cubicBezTo>
                      <a:pt x="3833" y="2335"/>
                      <a:pt x="3853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2"/>
              <p:cNvSpPr/>
              <p:nvPr/>
            </p:nvSpPr>
            <p:spPr>
              <a:xfrm>
                <a:off x="357600" y="674625"/>
                <a:ext cx="148850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3601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720" y="3600"/>
                    </a:lnTo>
                    <a:lnTo>
                      <a:pt x="5954" y="34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2"/>
              <p:cNvSpPr/>
              <p:nvPr/>
            </p:nvSpPr>
            <p:spPr>
              <a:xfrm>
                <a:off x="581325" y="2259250"/>
                <a:ext cx="14400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3347" extrusionOk="0">
                    <a:moveTo>
                      <a:pt x="2569" y="0"/>
                    </a:moveTo>
                    <a:lnTo>
                      <a:pt x="1" y="1498"/>
                    </a:lnTo>
                    <a:lnTo>
                      <a:pt x="3191" y="3347"/>
                    </a:lnTo>
                    <a:lnTo>
                      <a:pt x="3970" y="2880"/>
                    </a:lnTo>
                    <a:lnTo>
                      <a:pt x="2024" y="1790"/>
                    </a:lnTo>
                    <a:cubicBezTo>
                      <a:pt x="1966" y="1751"/>
                      <a:pt x="1946" y="1693"/>
                      <a:pt x="1966" y="1615"/>
                    </a:cubicBezTo>
                    <a:cubicBezTo>
                      <a:pt x="1980" y="1571"/>
                      <a:pt x="2028" y="1550"/>
                      <a:pt x="2083" y="1550"/>
                    </a:cubicBezTo>
                    <a:cubicBezTo>
                      <a:pt x="2102" y="1550"/>
                      <a:pt x="2121" y="1552"/>
                      <a:pt x="2141" y="1557"/>
                    </a:cubicBezTo>
                    <a:lnTo>
                      <a:pt x="4203" y="2763"/>
                    </a:lnTo>
                    <a:lnTo>
                      <a:pt x="4942" y="2335"/>
                    </a:lnTo>
                    <a:lnTo>
                      <a:pt x="4748" y="2238"/>
                    </a:lnTo>
                    <a:cubicBezTo>
                      <a:pt x="4689" y="2218"/>
                      <a:pt x="4670" y="2140"/>
                      <a:pt x="4689" y="2082"/>
                    </a:cubicBezTo>
                    <a:cubicBezTo>
                      <a:pt x="4704" y="2038"/>
                      <a:pt x="4751" y="2016"/>
                      <a:pt x="4807" y="2016"/>
                    </a:cubicBezTo>
                    <a:cubicBezTo>
                      <a:pt x="4826" y="2016"/>
                      <a:pt x="4845" y="2019"/>
                      <a:pt x="4864" y="2024"/>
                    </a:cubicBezTo>
                    <a:lnTo>
                      <a:pt x="5176" y="2199"/>
                    </a:lnTo>
                    <a:lnTo>
                      <a:pt x="5759" y="1849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2"/>
              <p:cNvSpPr/>
              <p:nvPr/>
            </p:nvSpPr>
            <p:spPr>
              <a:xfrm>
                <a:off x="562375" y="2301550"/>
                <a:ext cx="9242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2" extrusionOk="0">
                    <a:moveTo>
                      <a:pt x="506" y="1"/>
                    </a:moveTo>
                    <a:lnTo>
                      <a:pt x="0" y="293"/>
                    </a:lnTo>
                    <a:lnTo>
                      <a:pt x="3191" y="2141"/>
                    </a:lnTo>
                    <a:lnTo>
                      <a:pt x="3696" y="1849"/>
                    </a:lnTo>
                    <a:cubicBezTo>
                      <a:pt x="2588" y="1188"/>
                      <a:pt x="1479" y="585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2"/>
              <p:cNvSpPr/>
              <p:nvPr/>
            </p:nvSpPr>
            <p:spPr>
              <a:xfrm>
                <a:off x="654775" y="2343400"/>
                <a:ext cx="2597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5798" extrusionOk="0">
                    <a:moveTo>
                      <a:pt x="253" y="0"/>
                    </a:moveTo>
                    <a:lnTo>
                      <a:pt x="0" y="136"/>
                    </a:lnTo>
                    <a:cubicBezTo>
                      <a:pt x="740" y="564"/>
                      <a:pt x="1460" y="992"/>
                      <a:pt x="2218" y="1401"/>
                    </a:cubicBezTo>
                    <a:lnTo>
                      <a:pt x="2218" y="1362"/>
                    </a:lnTo>
                    <a:cubicBezTo>
                      <a:pt x="2218" y="1284"/>
                      <a:pt x="2257" y="1245"/>
                      <a:pt x="2335" y="1245"/>
                    </a:cubicBezTo>
                    <a:cubicBezTo>
                      <a:pt x="2413" y="1245"/>
                      <a:pt x="2452" y="1284"/>
                      <a:pt x="2452" y="1362"/>
                    </a:cubicBezTo>
                    <a:lnTo>
                      <a:pt x="2452" y="1537"/>
                    </a:lnTo>
                    <a:lnTo>
                      <a:pt x="4864" y="2918"/>
                    </a:lnTo>
                    <a:lnTo>
                      <a:pt x="4864" y="2860"/>
                    </a:lnTo>
                    <a:cubicBezTo>
                      <a:pt x="4864" y="2802"/>
                      <a:pt x="4923" y="2743"/>
                      <a:pt x="4981" y="2743"/>
                    </a:cubicBezTo>
                    <a:cubicBezTo>
                      <a:pt x="5059" y="2743"/>
                      <a:pt x="5117" y="2802"/>
                      <a:pt x="5117" y="2860"/>
                    </a:cubicBezTo>
                    <a:lnTo>
                      <a:pt x="5117" y="3035"/>
                    </a:lnTo>
                    <a:cubicBezTo>
                      <a:pt x="6771" y="3988"/>
                      <a:pt x="8424" y="4942"/>
                      <a:pt x="9903" y="5798"/>
                    </a:cubicBezTo>
                    <a:lnTo>
                      <a:pt x="10389" y="5798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2"/>
              <p:cNvSpPr/>
              <p:nvPr/>
            </p:nvSpPr>
            <p:spPr>
              <a:xfrm>
                <a:off x="458275" y="2230550"/>
                <a:ext cx="122600" cy="710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2841" extrusionOk="0">
                    <a:moveTo>
                      <a:pt x="273" y="1"/>
                    </a:moveTo>
                    <a:cubicBezTo>
                      <a:pt x="254" y="39"/>
                      <a:pt x="215" y="59"/>
                      <a:pt x="176" y="78"/>
                    </a:cubicBezTo>
                    <a:cubicBezTo>
                      <a:pt x="137" y="117"/>
                      <a:pt x="78" y="137"/>
                      <a:pt x="1" y="156"/>
                    </a:cubicBezTo>
                    <a:cubicBezTo>
                      <a:pt x="662" y="545"/>
                      <a:pt x="2413" y="1538"/>
                      <a:pt x="4650" y="2841"/>
                    </a:cubicBezTo>
                    <a:lnTo>
                      <a:pt x="4903" y="2685"/>
                    </a:lnTo>
                    <a:lnTo>
                      <a:pt x="2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2"/>
              <p:cNvSpPr/>
              <p:nvPr/>
            </p:nvSpPr>
            <p:spPr>
              <a:xfrm>
                <a:off x="449525" y="2224425"/>
                <a:ext cx="156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02" extrusionOk="0">
                    <a:moveTo>
                      <a:pt x="126" y="0"/>
                    </a:moveTo>
                    <a:cubicBezTo>
                      <a:pt x="85" y="0"/>
                      <a:pt x="45" y="14"/>
                      <a:pt x="20" y="51"/>
                    </a:cubicBezTo>
                    <a:cubicBezTo>
                      <a:pt x="0" y="109"/>
                      <a:pt x="0" y="187"/>
                      <a:pt x="59" y="226"/>
                    </a:cubicBezTo>
                    <a:cubicBezTo>
                      <a:pt x="59" y="226"/>
                      <a:pt x="156" y="304"/>
                      <a:pt x="351" y="401"/>
                    </a:cubicBezTo>
                    <a:cubicBezTo>
                      <a:pt x="428" y="382"/>
                      <a:pt x="487" y="343"/>
                      <a:pt x="526" y="323"/>
                    </a:cubicBezTo>
                    <a:cubicBezTo>
                      <a:pt x="584" y="284"/>
                      <a:pt x="604" y="246"/>
                      <a:pt x="623" y="246"/>
                    </a:cubicBezTo>
                    <a:lnTo>
                      <a:pt x="195" y="12"/>
                    </a:lnTo>
                    <a:cubicBezTo>
                      <a:pt x="174" y="5"/>
                      <a:pt x="15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2"/>
              <p:cNvSpPr/>
              <p:nvPr/>
            </p:nvSpPr>
            <p:spPr>
              <a:xfrm>
                <a:off x="575000" y="2297175"/>
                <a:ext cx="861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1986" extrusionOk="0">
                    <a:moveTo>
                      <a:pt x="254" y="1"/>
                    </a:moveTo>
                    <a:lnTo>
                      <a:pt x="1" y="137"/>
                    </a:lnTo>
                    <a:cubicBezTo>
                      <a:pt x="974" y="701"/>
                      <a:pt x="2044" y="1324"/>
                      <a:pt x="3191" y="1985"/>
                    </a:cubicBezTo>
                    <a:lnTo>
                      <a:pt x="3444" y="1849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2"/>
              <p:cNvSpPr/>
              <p:nvPr/>
            </p:nvSpPr>
            <p:spPr>
              <a:xfrm>
                <a:off x="680550" y="2328800"/>
                <a:ext cx="285525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11421" h="6441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10934" y="6440"/>
                    </a:lnTo>
                    <a:lnTo>
                      <a:pt x="11421" y="644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2"/>
              <p:cNvSpPr/>
              <p:nvPr/>
            </p:nvSpPr>
            <p:spPr>
              <a:xfrm>
                <a:off x="629975" y="2297975"/>
                <a:ext cx="56450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1" extrusionOk="0">
                    <a:moveTo>
                      <a:pt x="151" y="1"/>
                    </a:moveTo>
                    <a:cubicBezTo>
                      <a:pt x="107" y="1"/>
                      <a:pt x="63" y="22"/>
                      <a:pt x="20" y="66"/>
                    </a:cubicBezTo>
                    <a:cubicBezTo>
                      <a:pt x="0" y="105"/>
                      <a:pt x="0" y="183"/>
                      <a:pt x="78" y="241"/>
                    </a:cubicBezTo>
                    <a:lnTo>
                      <a:pt x="2024" y="1350"/>
                    </a:lnTo>
                    <a:lnTo>
                      <a:pt x="2257" y="1214"/>
                    </a:lnTo>
                    <a:lnTo>
                      <a:pt x="195" y="8"/>
                    </a:lnTo>
                    <a:cubicBezTo>
                      <a:pt x="180" y="3"/>
                      <a:pt x="16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2"/>
              <p:cNvSpPr/>
              <p:nvPr/>
            </p:nvSpPr>
            <p:spPr>
              <a:xfrm>
                <a:off x="527350" y="2349475"/>
                <a:ext cx="418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1" extrusionOk="0">
                    <a:moveTo>
                      <a:pt x="1206" y="749"/>
                    </a:moveTo>
                    <a:cubicBezTo>
                      <a:pt x="1206" y="749"/>
                      <a:pt x="1197" y="749"/>
                      <a:pt x="1191" y="756"/>
                    </a:cubicBezTo>
                    <a:lnTo>
                      <a:pt x="1191" y="756"/>
                    </a:lnTo>
                    <a:cubicBezTo>
                      <a:pt x="1196" y="754"/>
                      <a:pt x="1201" y="752"/>
                      <a:pt x="1206" y="749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80"/>
                      <a:pt x="0" y="535"/>
                    </a:cubicBezTo>
                    <a:cubicBezTo>
                      <a:pt x="0" y="672"/>
                      <a:pt x="98" y="827"/>
                      <a:pt x="253" y="924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2" y="1061"/>
                      <a:pt x="1129" y="1041"/>
                      <a:pt x="1284" y="963"/>
                    </a:cubicBezTo>
                    <a:lnTo>
                      <a:pt x="1226" y="944"/>
                    </a:lnTo>
                    <a:cubicBezTo>
                      <a:pt x="1187" y="924"/>
                      <a:pt x="1168" y="847"/>
                      <a:pt x="1187" y="769"/>
                    </a:cubicBezTo>
                    <a:cubicBezTo>
                      <a:pt x="1187" y="763"/>
                      <a:pt x="1189" y="759"/>
                      <a:pt x="1191" y="756"/>
                    </a:cubicBezTo>
                    <a:lnTo>
                      <a:pt x="1191" y="756"/>
                    </a:lnTo>
                    <a:cubicBezTo>
                      <a:pt x="1078" y="805"/>
                      <a:pt x="948" y="828"/>
                      <a:pt x="818" y="828"/>
                    </a:cubicBezTo>
                    <a:cubicBezTo>
                      <a:pt x="657" y="828"/>
                      <a:pt x="496" y="793"/>
                      <a:pt x="370" y="730"/>
                    </a:cubicBezTo>
                    <a:cubicBezTo>
                      <a:pt x="292" y="672"/>
                      <a:pt x="234" y="613"/>
                      <a:pt x="234" y="535"/>
                    </a:cubicBezTo>
                    <a:cubicBezTo>
                      <a:pt x="234" y="458"/>
                      <a:pt x="292" y="419"/>
                      <a:pt x="370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2" y="244"/>
                      <a:pt x="1129" y="263"/>
                      <a:pt x="1245" y="341"/>
                    </a:cubicBezTo>
                    <a:cubicBezTo>
                      <a:pt x="1343" y="380"/>
                      <a:pt x="1401" y="458"/>
                      <a:pt x="1401" y="535"/>
                    </a:cubicBezTo>
                    <a:cubicBezTo>
                      <a:pt x="1401" y="613"/>
                      <a:pt x="1343" y="652"/>
                      <a:pt x="1245" y="730"/>
                    </a:cubicBezTo>
                    <a:cubicBezTo>
                      <a:pt x="1284" y="730"/>
                      <a:pt x="1323" y="730"/>
                      <a:pt x="1343" y="749"/>
                    </a:cubicBezTo>
                    <a:lnTo>
                      <a:pt x="1518" y="847"/>
                    </a:lnTo>
                    <a:cubicBezTo>
                      <a:pt x="1615" y="749"/>
                      <a:pt x="1673" y="652"/>
                      <a:pt x="1673" y="55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2"/>
              <p:cNvSpPr/>
              <p:nvPr/>
            </p:nvSpPr>
            <p:spPr>
              <a:xfrm>
                <a:off x="555550" y="241125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18" y="243"/>
                    </a:moveTo>
                    <a:cubicBezTo>
                      <a:pt x="973" y="243"/>
                      <a:pt x="1129" y="282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1"/>
                      <a:pt x="1246" y="730"/>
                    </a:cubicBezTo>
                    <a:cubicBezTo>
                      <a:pt x="1129" y="807"/>
                      <a:pt x="973" y="846"/>
                      <a:pt x="815" y="846"/>
                    </a:cubicBezTo>
                    <a:cubicBezTo>
                      <a:pt x="657" y="846"/>
                      <a:pt x="497" y="807"/>
                      <a:pt x="370" y="730"/>
                    </a:cubicBezTo>
                    <a:cubicBezTo>
                      <a:pt x="273" y="691"/>
                      <a:pt x="234" y="613"/>
                      <a:pt x="234" y="535"/>
                    </a:cubicBezTo>
                    <a:cubicBezTo>
                      <a:pt x="234" y="477"/>
                      <a:pt x="273" y="418"/>
                      <a:pt x="370" y="341"/>
                    </a:cubicBezTo>
                    <a:cubicBezTo>
                      <a:pt x="487" y="282"/>
                      <a:pt x="662" y="243"/>
                      <a:pt x="818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1"/>
                      <a:pt x="643" y="1080"/>
                      <a:pt x="837" y="1080"/>
                    </a:cubicBezTo>
                    <a:cubicBezTo>
                      <a:pt x="1012" y="1080"/>
                      <a:pt x="1207" y="1021"/>
                      <a:pt x="1343" y="983"/>
                    </a:cubicBezTo>
                    <a:lnTo>
                      <a:pt x="1304" y="963"/>
                    </a:lnTo>
                    <a:cubicBezTo>
                      <a:pt x="1207" y="905"/>
                      <a:pt x="1168" y="827"/>
                      <a:pt x="1226" y="788"/>
                    </a:cubicBezTo>
                    <a:cubicBezTo>
                      <a:pt x="1241" y="744"/>
                      <a:pt x="1288" y="722"/>
                      <a:pt x="1344" y="722"/>
                    </a:cubicBezTo>
                    <a:cubicBezTo>
                      <a:pt x="1362" y="722"/>
                      <a:pt x="1382" y="725"/>
                      <a:pt x="1401" y="730"/>
                    </a:cubicBezTo>
                    <a:lnTo>
                      <a:pt x="1538" y="807"/>
                    </a:lnTo>
                    <a:cubicBezTo>
                      <a:pt x="1615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2"/>
              <p:cNvSpPr/>
              <p:nvPr/>
            </p:nvSpPr>
            <p:spPr>
              <a:xfrm>
                <a:off x="703900" y="2314700"/>
                <a:ext cx="519475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0779" h="504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8463" y="5020"/>
                    </a:lnTo>
                    <a:cubicBezTo>
                      <a:pt x="8502" y="5020"/>
                      <a:pt x="8522" y="5039"/>
                      <a:pt x="8522" y="5039"/>
                    </a:cubicBezTo>
                    <a:lnTo>
                      <a:pt x="20662" y="5039"/>
                    </a:lnTo>
                    <a:cubicBezTo>
                      <a:pt x="20720" y="5039"/>
                      <a:pt x="20778" y="4981"/>
                      <a:pt x="20778" y="4922"/>
                    </a:cubicBezTo>
                    <a:cubicBezTo>
                      <a:pt x="20778" y="4845"/>
                      <a:pt x="20720" y="4786"/>
                      <a:pt x="20662" y="4786"/>
                    </a:cubicBezTo>
                    <a:lnTo>
                      <a:pt x="8541" y="47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2"/>
              <p:cNvSpPr/>
              <p:nvPr/>
            </p:nvSpPr>
            <p:spPr>
              <a:xfrm>
                <a:off x="698050" y="2309650"/>
                <a:ext cx="126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320" extrusionOk="0">
                    <a:moveTo>
                      <a:pt x="152" y="0"/>
                    </a:moveTo>
                    <a:cubicBezTo>
                      <a:pt x="108" y="0"/>
                      <a:pt x="64" y="22"/>
                      <a:pt x="20" y="66"/>
                    </a:cubicBezTo>
                    <a:cubicBezTo>
                      <a:pt x="1" y="105"/>
                      <a:pt x="1" y="183"/>
                      <a:pt x="79" y="222"/>
                    </a:cubicBezTo>
                    <a:lnTo>
                      <a:pt x="273" y="319"/>
                    </a:lnTo>
                    <a:lnTo>
                      <a:pt x="507" y="183"/>
                    </a:lnTo>
                    <a:lnTo>
                      <a:pt x="195" y="8"/>
                    </a:lnTo>
                    <a:cubicBezTo>
                      <a:pt x="181" y="3"/>
                      <a:pt x="166" y="0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2"/>
              <p:cNvSpPr/>
              <p:nvPr/>
            </p:nvSpPr>
            <p:spPr>
              <a:xfrm>
                <a:off x="557025" y="2367700"/>
                <a:ext cx="9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39" h="21" extrusionOk="0">
                    <a:moveTo>
                      <a:pt x="39" y="1"/>
                    </a:moveTo>
                    <a:cubicBezTo>
                      <a:pt x="36" y="1"/>
                      <a:pt x="34" y="1"/>
                      <a:pt x="32" y="2"/>
                    </a:cubicBezTo>
                    <a:lnTo>
                      <a:pt x="32" y="2"/>
                    </a:lnTo>
                    <a:cubicBezTo>
                      <a:pt x="36" y="1"/>
                      <a:pt x="39" y="1"/>
                      <a:pt x="39" y="1"/>
                    </a:cubicBezTo>
                    <a:close/>
                    <a:moveTo>
                      <a:pt x="32" y="2"/>
                    </a:moveTo>
                    <a:cubicBezTo>
                      <a:pt x="25" y="3"/>
                      <a:pt x="12" y="8"/>
                      <a:pt x="0" y="20"/>
                    </a:cubicBezTo>
                    <a:cubicBezTo>
                      <a:pt x="17" y="20"/>
                      <a:pt x="19" y="6"/>
                      <a:pt x="32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2"/>
              <p:cNvSpPr/>
              <p:nvPr/>
            </p:nvSpPr>
            <p:spPr>
              <a:xfrm>
                <a:off x="559450" y="2370150"/>
                <a:ext cx="212075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4787" extrusionOk="0">
                    <a:moveTo>
                      <a:pt x="214" y="0"/>
                    </a:moveTo>
                    <a:cubicBezTo>
                      <a:pt x="175" y="20"/>
                      <a:pt x="136" y="78"/>
                      <a:pt x="98" y="97"/>
                    </a:cubicBezTo>
                    <a:cubicBezTo>
                      <a:pt x="78" y="117"/>
                      <a:pt x="20" y="117"/>
                      <a:pt x="0" y="136"/>
                    </a:cubicBezTo>
                    <a:lnTo>
                      <a:pt x="3055" y="1926"/>
                    </a:lnTo>
                    <a:cubicBezTo>
                      <a:pt x="3055" y="1848"/>
                      <a:pt x="3113" y="1790"/>
                      <a:pt x="3191" y="1790"/>
                    </a:cubicBezTo>
                    <a:cubicBezTo>
                      <a:pt x="3249" y="1790"/>
                      <a:pt x="3308" y="1848"/>
                      <a:pt x="3308" y="1926"/>
                    </a:cubicBezTo>
                    <a:lnTo>
                      <a:pt x="3308" y="2062"/>
                    </a:lnTo>
                    <a:lnTo>
                      <a:pt x="7996" y="4786"/>
                    </a:lnTo>
                    <a:lnTo>
                      <a:pt x="8483" y="4786"/>
                    </a:lnTo>
                    <a:lnTo>
                      <a:pt x="6265" y="3502"/>
                    </a:lnTo>
                    <a:cubicBezTo>
                      <a:pt x="6265" y="3599"/>
                      <a:pt x="6226" y="3638"/>
                      <a:pt x="6148" y="3638"/>
                    </a:cubicBezTo>
                    <a:cubicBezTo>
                      <a:pt x="6070" y="3638"/>
                      <a:pt x="6031" y="3599"/>
                      <a:pt x="6031" y="3522"/>
                    </a:cubicBezTo>
                    <a:lnTo>
                      <a:pt x="6031" y="3346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2"/>
              <p:cNvSpPr/>
              <p:nvPr/>
            </p:nvSpPr>
            <p:spPr>
              <a:xfrm>
                <a:off x="555550" y="2367700"/>
                <a:ext cx="87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35" extrusionOk="0">
                    <a:moveTo>
                      <a:pt x="98" y="1"/>
                    </a:moveTo>
                    <a:cubicBezTo>
                      <a:pt x="78" y="1"/>
                      <a:pt x="78" y="20"/>
                      <a:pt x="59" y="20"/>
                    </a:cubicBezTo>
                    <a:cubicBezTo>
                      <a:pt x="40" y="20"/>
                      <a:pt x="40" y="40"/>
                      <a:pt x="40" y="40"/>
                    </a:cubicBezTo>
                    <a:cubicBezTo>
                      <a:pt x="1" y="98"/>
                      <a:pt x="1" y="176"/>
                      <a:pt x="78" y="215"/>
                    </a:cubicBezTo>
                    <a:lnTo>
                      <a:pt x="137" y="234"/>
                    </a:lnTo>
                    <a:cubicBezTo>
                      <a:pt x="156" y="215"/>
                      <a:pt x="195" y="215"/>
                      <a:pt x="234" y="195"/>
                    </a:cubicBezTo>
                    <a:cubicBezTo>
                      <a:pt x="273" y="176"/>
                      <a:pt x="331" y="118"/>
                      <a:pt x="351" y="98"/>
                    </a:cubicBezTo>
                    <a:lnTo>
                      <a:pt x="1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2"/>
              <p:cNvSpPr/>
              <p:nvPr/>
            </p:nvSpPr>
            <p:spPr>
              <a:xfrm>
                <a:off x="641650" y="2459625"/>
                <a:ext cx="5255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208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615" y="1207"/>
                    </a:lnTo>
                    <a:lnTo>
                      <a:pt x="2101" y="1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2"/>
              <p:cNvSpPr/>
              <p:nvPr/>
            </p:nvSpPr>
            <p:spPr>
              <a:xfrm>
                <a:off x="588625" y="2431900"/>
                <a:ext cx="4720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247" extrusionOk="0">
                    <a:moveTo>
                      <a:pt x="215" y="1"/>
                    </a:moveTo>
                    <a:cubicBezTo>
                      <a:pt x="176" y="59"/>
                      <a:pt x="117" y="98"/>
                      <a:pt x="78" y="137"/>
                    </a:cubicBezTo>
                    <a:cubicBezTo>
                      <a:pt x="39" y="137"/>
                      <a:pt x="20" y="157"/>
                      <a:pt x="1" y="157"/>
                    </a:cubicBezTo>
                    <a:lnTo>
                      <a:pt x="1888" y="1246"/>
                    </a:lnTo>
                    <a:lnTo>
                      <a:pt x="1888" y="95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2"/>
              <p:cNvSpPr/>
              <p:nvPr/>
            </p:nvSpPr>
            <p:spPr>
              <a:xfrm>
                <a:off x="585225" y="24298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6" y="0"/>
                    </a:moveTo>
                    <a:cubicBezTo>
                      <a:pt x="98" y="0"/>
                      <a:pt x="62" y="19"/>
                      <a:pt x="39" y="64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37" y="259"/>
                    </a:lnTo>
                    <a:cubicBezTo>
                      <a:pt x="156" y="259"/>
                      <a:pt x="175" y="240"/>
                      <a:pt x="214" y="240"/>
                    </a:cubicBezTo>
                    <a:cubicBezTo>
                      <a:pt x="253" y="162"/>
                      <a:pt x="312" y="123"/>
                      <a:pt x="351" y="84"/>
                    </a:cubicBezTo>
                    <a:lnTo>
                      <a:pt x="214" y="26"/>
                    </a:lnTo>
                    <a:cubicBezTo>
                      <a:pt x="190" y="9"/>
                      <a:pt x="163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2"/>
              <p:cNvSpPr/>
              <p:nvPr/>
            </p:nvSpPr>
            <p:spPr>
              <a:xfrm>
                <a:off x="710225" y="2378400"/>
                <a:ext cx="585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73" extrusionOk="0">
                    <a:moveTo>
                      <a:pt x="0" y="1"/>
                    </a:moveTo>
                    <a:lnTo>
                      <a:pt x="0" y="3016"/>
                    </a:lnTo>
                    <a:lnTo>
                      <a:pt x="234" y="3172"/>
                    </a:lnTo>
                    <a:lnTo>
                      <a:pt x="234" y="157"/>
                    </a:lnTo>
                    <a:cubicBezTo>
                      <a:pt x="175" y="98"/>
                      <a:pt x="78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2"/>
              <p:cNvSpPr/>
              <p:nvPr/>
            </p:nvSpPr>
            <p:spPr>
              <a:xfrm>
                <a:off x="710225" y="2375000"/>
                <a:ext cx="58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2" extrusionOk="0">
                    <a:moveTo>
                      <a:pt x="117" y="1"/>
                    </a:moveTo>
                    <a:cubicBezTo>
                      <a:pt x="39" y="1"/>
                      <a:pt x="0" y="40"/>
                      <a:pt x="0" y="117"/>
                    </a:cubicBezTo>
                    <a:lnTo>
                      <a:pt x="0" y="176"/>
                    </a:lnTo>
                    <a:cubicBezTo>
                      <a:pt x="78" y="215"/>
                      <a:pt x="175" y="273"/>
                      <a:pt x="234" y="312"/>
                    </a:cubicBezTo>
                    <a:lnTo>
                      <a:pt x="234" y="117"/>
                    </a:lnTo>
                    <a:cubicBezTo>
                      <a:pt x="234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2"/>
              <p:cNvSpPr/>
              <p:nvPr/>
            </p:nvSpPr>
            <p:spPr>
              <a:xfrm>
                <a:off x="710225" y="2453800"/>
                <a:ext cx="585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93" extrusionOk="0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253"/>
                      <a:pt x="39" y="292"/>
                      <a:pt x="117" y="292"/>
                    </a:cubicBezTo>
                    <a:cubicBezTo>
                      <a:pt x="195" y="292"/>
                      <a:pt x="234" y="253"/>
                      <a:pt x="234" y="176"/>
                    </a:cubicBezTo>
                    <a:lnTo>
                      <a:pt x="234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2"/>
              <p:cNvSpPr/>
              <p:nvPr/>
            </p:nvSpPr>
            <p:spPr>
              <a:xfrm>
                <a:off x="775875" y="2416825"/>
                <a:ext cx="587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920" extrusionOk="0">
                    <a:moveTo>
                      <a:pt x="1" y="1"/>
                    </a:moveTo>
                    <a:lnTo>
                      <a:pt x="1" y="2919"/>
                    </a:lnTo>
                    <a:lnTo>
                      <a:pt x="234" y="2919"/>
                    </a:lnTo>
                    <a:lnTo>
                      <a:pt x="234" y="156"/>
                    </a:lnTo>
                    <a:cubicBezTo>
                      <a:pt x="176" y="98"/>
                      <a:pt x="98" y="5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2"/>
              <p:cNvSpPr/>
              <p:nvPr/>
            </p:nvSpPr>
            <p:spPr>
              <a:xfrm>
                <a:off x="775875" y="2412450"/>
                <a:ext cx="58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2" extrusionOk="0">
                    <a:moveTo>
                      <a:pt x="117" y="1"/>
                    </a:moveTo>
                    <a:cubicBezTo>
                      <a:pt x="40" y="1"/>
                      <a:pt x="1" y="59"/>
                      <a:pt x="1" y="137"/>
                    </a:cubicBezTo>
                    <a:lnTo>
                      <a:pt x="1" y="176"/>
                    </a:lnTo>
                    <a:cubicBezTo>
                      <a:pt x="79" y="234"/>
                      <a:pt x="176" y="273"/>
                      <a:pt x="234" y="331"/>
                    </a:cubicBezTo>
                    <a:lnTo>
                      <a:pt x="234" y="137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2"/>
              <p:cNvSpPr/>
              <p:nvPr/>
            </p:nvSpPr>
            <p:spPr>
              <a:xfrm>
                <a:off x="635325" y="2418300"/>
                <a:ext cx="635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654" extrusionOk="0">
                    <a:moveTo>
                      <a:pt x="0" y="0"/>
                    </a:moveTo>
                    <a:lnTo>
                      <a:pt x="0" y="1498"/>
                    </a:lnTo>
                    <a:lnTo>
                      <a:pt x="253" y="1654"/>
                    </a:lnTo>
                    <a:lnTo>
                      <a:pt x="253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2"/>
              <p:cNvSpPr/>
              <p:nvPr/>
            </p:nvSpPr>
            <p:spPr>
              <a:xfrm>
                <a:off x="635325" y="2463050"/>
                <a:ext cx="63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53" y="1070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2"/>
              <p:cNvSpPr/>
              <p:nvPr/>
            </p:nvSpPr>
            <p:spPr>
              <a:xfrm>
                <a:off x="635325" y="2414900"/>
                <a:ext cx="63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3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36"/>
                    </a:cubicBezTo>
                    <a:lnTo>
                      <a:pt x="253" y="272"/>
                    </a:lnTo>
                    <a:lnTo>
                      <a:pt x="253" y="136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2"/>
              <p:cNvSpPr/>
              <p:nvPr/>
            </p:nvSpPr>
            <p:spPr>
              <a:xfrm>
                <a:off x="635325" y="2455750"/>
                <a:ext cx="63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48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253" y="448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2"/>
              <p:cNvSpPr/>
              <p:nvPr/>
            </p:nvSpPr>
            <p:spPr>
              <a:xfrm>
                <a:off x="487450" y="729100"/>
                <a:ext cx="1600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6402" h="3698" extrusionOk="0">
                    <a:moveTo>
                      <a:pt x="3153" y="1"/>
                    </a:moveTo>
                    <a:lnTo>
                      <a:pt x="2588" y="312"/>
                    </a:lnTo>
                    <a:lnTo>
                      <a:pt x="3970" y="1110"/>
                    </a:lnTo>
                    <a:cubicBezTo>
                      <a:pt x="4028" y="1149"/>
                      <a:pt x="4048" y="1207"/>
                      <a:pt x="4028" y="1285"/>
                    </a:cubicBezTo>
                    <a:cubicBezTo>
                      <a:pt x="3989" y="1343"/>
                      <a:pt x="3950" y="1343"/>
                      <a:pt x="3931" y="1343"/>
                    </a:cubicBezTo>
                    <a:cubicBezTo>
                      <a:pt x="3892" y="1343"/>
                      <a:pt x="3872" y="1343"/>
                      <a:pt x="3872" y="1304"/>
                    </a:cubicBezTo>
                    <a:lnTo>
                      <a:pt x="2374" y="429"/>
                    </a:lnTo>
                    <a:lnTo>
                      <a:pt x="876" y="1285"/>
                    </a:lnTo>
                    <a:lnTo>
                      <a:pt x="2336" y="2141"/>
                    </a:lnTo>
                    <a:cubicBezTo>
                      <a:pt x="2394" y="2160"/>
                      <a:pt x="2413" y="2238"/>
                      <a:pt x="2394" y="2316"/>
                    </a:cubicBezTo>
                    <a:cubicBezTo>
                      <a:pt x="2374" y="2355"/>
                      <a:pt x="2316" y="2355"/>
                      <a:pt x="2297" y="2355"/>
                    </a:cubicBezTo>
                    <a:cubicBezTo>
                      <a:pt x="2277" y="2355"/>
                      <a:pt x="2238" y="2355"/>
                      <a:pt x="2238" y="2336"/>
                    </a:cubicBezTo>
                    <a:lnTo>
                      <a:pt x="662" y="1402"/>
                    </a:lnTo>
                    <a:lnTo>
                      <a:pt x="1" y="1791"/>
                    </a:lnTo>
                    <a:lnTo>
                      <a:pt x="2336" y="3133"/>
                    </a:lnTo>
                    <a:lnTo>
                      <a:pt x="2336" y="2569"/>
                    </a:lnTo>
                    <a:cubicBezTo>
                      <a:pt x="2199" y="2491"/>
                      <a:pt x="2238" y="2433"/>
                      <a:pt x="2316" y="2433"/>
                    </a:cubicBezTo>
                    <a:cubicBezTo>
                      <a:pt x="2394" y="2433"/>
                      <a:pt x="2433" y="2491"/>
                      <a:pt x="2433" y="2550"/>
                    </a:cubicBezTo>
                    <a:lnTo>
                      <a:pt x="2433" y="3269"/>
                    </a:lnTo>
                    <a:lnTo>
                      <a:pt x="3211" y="3697"/>
                    </a:lnTo>
                    <a:lnTo>
                      <a:pt x="4086" y="3192"/>
                    </a:lnTo>
                    <a:lnTo>
                      <a:pt x="4086" y="1869"/>
                    </a:lnTo>
                    <a:cubicBezTo>
                      <a:pt x="4086" y="1810"/>
                      <a:pt x="4145" y="1752"/>
                      <a:pt x="4223" y="1752"/>
                    </a:cubicBezTo>
                    <a:cubicBezTo>
                      <a:pt x="4281" y="1752"/>
                      <a:pt x="4339" y="1810"/>
                      <a:pt x="4339" y="1869"/>
                    </a:cubicBezTo>
                    <a:lnTo>
                      <a:pt x="4339" y="3075"/>
                    </a:lnTo>
                    <a:lnTo>
                      <a:pt x="6402" y="1869"/>
                    </a:lnTo>
                    <a:lnTo>
                      <a:pt x="5896" y="1577"/>
                    </a:lnTo>
                    <a:lnTo>
                      <a:pt x="4806" y="2219"/>
                    </a:lnTo>
                    <a:cubicBezTo>
                      <a:pt x="4767" y="2219"/>
                      <a:pt x="4748" y="2238"/>
                      <a:pt x="4748" y="2238"/>
                    </a:cubicBezTo>
                    <a:cubicBezTo>
                      <a:pt x="4709" y="2238"/>
                      <a:pt x="4670" y="2219"/>
                      <a:pt x="4651" y="2180"/>
                    </a:cubicBezTo>
                    <a:cubicBezTo>
                      <a:pt x="4631" y="2141"/>
                      <a:pt x="4631" y="2063"/>
                      <a:pt x="4709" y="2024"/>
                    </a:cubicBezTo>
                    <a:lnTo>
                      <a:pt x="5682" y="1460"/>
                    </a:lnTo>
                    <a:lnTo>
                      <a:pt x="4904" y="993"/>
                    </a:lnTo>
                    <a:lnTo>
                      <a:pt x="4262" y="1363"/>
                    </a:lnTo>
                    <a:cubicBezTo>
                      <a:pt x="4242" y="1363"/>
                      <a:pt x="4223" y="1382"/>
                      <a:pt x="4223" y="1382"/>
                    </a:cubicBezTo>
                    <a:cubicBezTo>
                      <a:pt x="4164" y="1382"/>
                      <a:pt x="4145" y="1363"/>
                      <a:pt x="4125" y="1343"/>
                    </a:cubicBezTo>
                    <a:cubicBezTo>
                      <a:pt x="4086" y="1285"/>
                      <a:pt x="4086" y="1207"/>
                      <a:pt x="4164" y="1168"/>
                    </a:cubicBezTo>
                    <a:lnTo>
                      <a:pt x="4670" y="876"/>
                    </a:lnTo>
                    <a:lnTo>
                      <a:pt x="3950" y="468"/>
                    </a:lnTo>
                    <a:lnTo>
                      <a:pt x="3639" y="623"/>
                    </a:lnTo>
                    <a:cubicBezTo>
                      <a:pt x="3600" y="623"/>
                      <a:pt x="3581" y="662"/>
                      <a:pt x="3581" y="662"/>
                    </a:cubicBezTo>
                    <a:cubicBezTo>
                      <a:pt x="3542" y="662"/>
                      <a:pt x="3503" y="623"/>
                      <a:pt x="3483" y="604"/>
                    </a:cubicBezTo>
                    <a:cubicBezTo>
                      <a:pt x="3464" y="565"/>
                      <a:pt x="3464" y="487"/>
                      <a:pt x="3542" y="429"/>
                    </a:cubicBezTo>
                    <a:lnTo>
                      <a:pt x="3736" y="332"/>
                    </a:lnTo>
                    <a:lnTo>
                      <a:pt x="31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2"/>
              <p:cNvSpPr/>
              <p:nvPr/>
            </p:nvSpPr>
            <p:spPr>
              <a:xfrm>
                <a:off x="542425" y="789900"/>
                <a:ext cx="5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38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18"/>
                    </a:cubicBezTo>
                    <a:lnTo>
                      <a:pt x="0" y="682"/>
                    </a:lnTo>
                    <a:lnTo>
                      <a:pt x="234" y="837"/>
                    </a:lnTo>
                    <a:lnTo>
                      <a:pt x="234" y="118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2"/>
              <p:cNvSpPr/>
              <p:nvPr/>
            </p:nvSpPr>
            <p:spPr>
              <a:xfrm>
                <a:off x="589600" y="773375"/>
                <a:ext cx="635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440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37"/>
                    </a:cubicBezTo>
                    <a:lnTo>
                      <a:pt x="0" y="1440"/>
                    </a:lnTo>
                    <a:lnTo>
                      <a:pt x="253" y="1304"/>
                    </a:lnTo>
                    <a:lnTo>
                      <a:pt x="253" y="137"/>
                    </a:lnTo>
                    <a:cubicBezTo>
                      <a:pt x="253" y="59"/>
                      <a:pt x="17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2"/>
              <p:cNvSpPr/>
              <p:nvPr/>
            </p:nvSpPr>
            <p:spPr>
              <a:xfrm>
                <a:off x="500100" y="760725"/>
                <a:ext cx="447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0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1596" y="1071"/>
                    </a:lnTo>
                    <a:lnTo>
                      <a:pt x="1674" y="1071"/>
                    </a:lnTo>
                    <a:cubicBezTo>
                      <a:pt x="1713" y="1071"/>
                      <a:pt x="1732" y="1051"/>
                      <a:pt x="1771" y="1032"/>
                    </a:cubicBezTo>
                    <a:cubicBezTo>
                      <a:pt x="1791" y="973"/>
                      <a:pt x="1791" y="895"/>
                      <a:pt x="1713" y="85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2"/>
              <p:cNvSpPr/>
              <p:nvPr/>
            </p:nvSpPr>
            <p:spPr>
              <a:xfrm>
                <a:off x="628500" y="391075"/>
                <a:ext cx="667825" cy="377450"/>
              </a:xfrm>
              <a:custGeom>
                <a:avLst/>
                <a:gdLst/>
                <a:ahLst/>
                <a:cxnLst/>
                <a:rect l="l" t="t" r="r" b="b"/>
                <a:pathLst>
                  <a:path w="26713" h="15098" extrusionOk="0">
                    <a:moveTo>
                      <a:pt x="25779" y="1"/>
                    </a:moveTo>
                    <a:lnTo>
                      <a:pt x="1" y="14884"/>
                    </a:lnTo>
                    <a:lnTo>
                      <a:pt x="254" y="15098"/>
                    </a:lnTo>
                    <a:lnTo>
                      <a:pt x="4223" y="12822"/>
                    </a:lnTo>
                    <a:cubicBezTo>
                      <a:pt x="4164" y="12822"/>
                      <a:pt x="4125" y="12763"/>
                      <a:pt x="4125" y="12705"/>
                    </a:cubicBezTo>
                    <a:cubicBezTo>
                      <a:pt x="4125" y="12627"/>
                      <a:pt x="4164" y="12569"/>
                      <a:pt x="4242" y="12569"/>
                    </a:cubicBezTo>
                    <a:lnTo>
                      <a:pt x="4651" y="12569"/>
                    </a:lnTo>
                    <a:lnTo>
                      <a:pt x="6888" y="11285"/>
                    </a:lnTo>
                    <a:cubicBezTo>
                      <a:pt x="6849" y="11285"/>
                      <a:pt x="6791" y="11246"/>
                      <a:pt x="6791" y="11168"/>
                    </a:cubicBezTo>
                    <a:cubicBezTo>
                      <a:pt x="6791" y="11090"/>
                      <a:pt x="6849" y="11051"/>
                      <a:pt x="6907" y="11051"/>
                    </a:cubicBezTo>
                    <a:lnTo>
                      <a:pt x="7335" y="11051"/>
                    </a:lnTo>
                    <a:lnTo>
                      <a:pt x="14300" y="7004"/>
                    </a:lnTo>
                    <a:lnTo>
                      <a:pt x="14242" y="6985"/>
                    </a:lnTo>
                    <a:cubicBezTo>
                      <a:pt x="14184" y="6966"/>
                      <a:pt x="14164" y="6888"/>
                      <a:pt x="14184" y="6810"/>
                    </a:cubicBezTo>
                    <a:cubicBezTo>
                      <a:pt x="14198" y="6766"/>
                      <a:pt x="14246" y="6744"/>
                      <a:pt x="14301" y="6744"/>
                    </a:cubicBezTo>
                    <a:cubicBezTo>
                      <a:pt x="14320" y="6744"/>
                      <a:pt x="14339" y="6747"/>
                      <a:pt x="14359" y="6752"/>
                    </a:cubicBezTo>
                    <a:lnTo>
                      <a:pt x="14553" y="6849"/>
                    </a:lnTo>
                    <a:lnTo>
                      <a:pt x="17005" y="5429"/>
                    </a:lnTo>
                    <a:lnTo>
                      <a:pt x="16927" y="5390"/>
                    </a:lnTo>
                    <a:cubicBezTo>
                      <a:pt x="16888" y="5370"/>
                      <a:pt x="16868" y="5292"/>
                      <a:pt x="16888" y="5234"/>
                    </a:cubicBezTo>
                    <a:cubicBezTo>
                      <a:pt x="16902" y="5190"/>
                      <a:pt x="16950" y="5168"/>
                      <a:pt x="17005" y="5168"/>
                    </a:cubicBezTo>
                    <a:cubicBezTo>
                      <a:pt x="17024" y="5168"/>
                      <a:pt x="17043" y="5171"/>
                      <a:pt x="17063" y="5176"/>
                    </a:cubicBezTo>
                    <a:lnTo>
                      <a:pt x="17257" y="5273"/>
                    </a:lnTo>
                    <a:lnTo>
                      <a:pt x="19709" y="3833"/>
                    </a:lnTo>
                    <a:lnTo>
                      <a:pt x="19631" y="3814"/>
                    </a:lnTo>
                    <a:cubicBezTo>
                      <a:pt x="19592" y="3794"/>
                      <a:pt x="19553" y="3717"/>
                      <a:pt x="19592" y="3639"/>
                    </a:cubicBezTo>
                    <a:cubicBezTo>
                      <a:pt x="19606" y="3610"/>
                      <a:pt x="19652" y="3592"/>
                      <a:pt x="19698" y="3592"/>
                    </a:cubicBezTo>
                    <a:cubicBezTo>
                      <a:pt x="19715" y="3592"/>
                      <a:pt x="19732" y="3595"/>
                      <a:pt x="19748" y="3600"/>
                    </a:cubicBezTo>
                    <a:lnTo>
                      <a:pt x="19942" y="3697"/>
                    </a:lnTo>
                    <a:lnTo>
                      <a:pt x="22413" y="2257"/>
                    </a:lnTo>
                    <a:lnTo>
                      <a:pt x="22335" y="2238"/>
                    </a:lnTo>
                    <a:cubicBezTo>
                      <a:pt x="22277" y="2219"/>
                      <a:pt x="22257" y="2141"/>
                      <a:pt x="22277" y="2063"/>
                    </a:cubicBezTo>
                    <a:cubicBezTo>
                      <a:pt x="22304" y="2035"/>
                      <a:pt x="22342" y="2008"/>
                      <a:pt x="22389" y="2008"/>
                    </a:cubicBezTo>
                    <a:cubicBezTo>
                      <a:pt x="22408" y="2008"/>
                      <a:pt x="22429" y="2013"/>
                      <a:pt x="22452" y="2024"/>
                    </a:cubicBezTo>
                    <a:lnTo>
                      <a:pt x="22646" y="2121"/>
                    </a:lnTo>
                    <a:lnTo>
                      <a:pt x="25098" y="682"/>
                    </a:lnTo>
                    <a:lnTo>
                      <a:pt x="26460" y="1460"/>
                    </a:lnTo>
                    <a:lnTo>
                      <a:pt x="26713" y="1304"/>
                    </a:lnTo>
                    <a:lnTo>
                      <a:pt x="25351" y="526"/>
                    </a:lnTo>
                    <a:lnTo>
                      <a:pt x="262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2"/>
              <p:cNvSpPr/>
              <p:nvPr/>
            </p:nvSpPr>
            <p:spPr>
              <a:xfrm>
                <a:off x="601750" y="764625"/>
                <a:ext cx="3262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798" extrusionOk="0">
                    <a:moveTo>
                      <a:pt x="1051" y="0"/>
                    </a:moveTo>
                    <a:lnTo>
                      <a:pt x="79" y="545"/>
                    </a:lnTo>
                    <a:cubicBezTo>
                      <a:pt x="40" y="623"/>
                      <a:pt x="1" y="701"/>
                      <a:pt x="59" y="739"/>
                    </a:cubicBezTo>
                    <a:cubicBezTo>
                      <a:pt x="79" y="798"/>
                      <a:pt x="137" y="798"/>
                      <a:pt x="157" y="798"/>
                    </a:cubicBezTo>
                    <a:cubicBezTo>
                      <a:pt x="176" y="798"/>
                      <a:pt x="195" y="798"/>
                      <a:pt x="195" y="778"/>
                    </a:cubicBezTo>
                    <a:lnTo>
                      <a:pt x="1304" y="136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2"/>
              <p:cNvSpPr/>
              <p:nvPr/>
            </p:nvSpPr>
            <p:spPr>
              <a:xfrm>
                <a:off x="1187850" y="445075"/>
                <a:ext cx="39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35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1342" y="934"/>
                    </a:lnTo>
                    <a:lnTo>
                      <a:pt x="1595" y="81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2"/>
              <p:cNvSpPr/>
              <p:nvPr/>
            </p:nvSpPr>
            <p:spPr>
              <a:xfrm>
                <a:off x="1184425" y="442375"/>
                <a:ext cx="97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4" extrusionOk="0">
                    <a:moveTo>
                      <a:pt x="137" y="0"/>
                    </a:moveTo>
                    <a:cubicBezTo>
                      <a:pt x="98" y="0"/>
                      <a:pt x="59" y="17"/>
                      <a:pt x="20" y="69"/>
                    </a:cubicBezTo>
                    <a:cubicBezTo>
                      <a:pt x="1" y="108"/>
                      <a:pt x="1" y="186"/>
                      <a:pt x="79" y="244"/>
                    </a:cubicBezTo>
                    <a:lnTo>
                      <a:pt x="137" y="264"/>
                    </a:lnTo>
                    <a:lnTo>
                      <a:pt x="390" y="108"/>
                    </a:lnTo>
                    <a:lnTo>
                      <a:pt x="195" y="11"/>
                    </a:lnTo>
                    <a:cubicBezTo>
                      <a:pt x="176" y="4"/>
                      <a:pt x="15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2"/>
              <p:cNvSpPr/>
              <p:nvPr/>
            </p:nvSpPr>
            <p:spPr>
              <a:xfrm>
                <a:off x="1119750" y="484950"/>
                <a:ext cx="4040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15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62" y="915"/>
                    </a:lnTo>
                    <a:lnTo>
                      <a:pt x="1615" y="77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2"/>
              <p:cNvSpPr/>
              <p:nvPr/>
            </p:nvSpPr>
            <p:spPr>
              <a:xfrm>
                <a:off x="1116825" y="481275"/>
                <a:ext cx="9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5" extrusionOk="0">
                    <a:moveTo>
                      <a:pt x="137" y="1"/>
                    </a:moveTo>
                    <a:cubicBezTo>
                      <a:pt x="98" y="1"/>
                      <a:pt x="59" y="18"/>
                      <a:pt x="20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137" y="264"/>
                    </a:lnTo>
                    <a:lnTo>
                      <a:pt x="390" y="109"/>
                    </a:lnTo>
                    <a:lnTo>
                      <a:pt x="195" y="11"/>
                    </a:lnTo>
                    <a:cubicBezTo>
                      <a:pt x="176" y="5"/>
                      <a:pt x="15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2"/>
              <p:cNvSpPr/>
              <p:nvPr/>
            </p:nvSpPr>
            <p:spPr>
              <a:xfrm>
                <a:off x="1052625" y="523850"/>
                <a:ext cx="399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62" y="915"/>
                    </a:lnTo>
                    <a:lnTo>
                      <a:pt x="1596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2"/>
              <p:cNvSpPr/>
              <p:nvPr/>
            </p:nvSpPr>
            <p:spPr>
              <a:xfrm>
                <a:off x="1049225" y="5208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8" y="0"/>
                      <a:pt x="62" y="19"/>
                      <a:pt x="39" y="65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2"/>
              <p:cNvSpPr/>
              <p:nvPr/>
            </p:nvSpPr>
            <p:spPr>
              <a:xfrm>
                <a:off x="985025" y="562775"/>
                <a:ext cx="3942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5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1343" y="915"/>
                    </a:lnTo>
                    <a:lnTo>
                      <a:pt x="1576" y="77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2"/>
              <p:cNvSpPr/>
              <p:nvPr/>
            </p:nvSpPr>
            <p:spPr>
              <a:xfrm>
                <a:off x="981125" y="5597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9" y="0"/>
                      <a:pt x="62" y="19"/>
                      <a:pt x="40" y="65"/>
                    </a:cubicBezTo>
                    <a:cubicBezTo>
                      <a:pt x="1" y="123"/>
                      <a:pt x="1" y="182"/>
                      <a:pt x="79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2"/>
              <p:cNvSpPr/>
              <p:nvPr/>
            </p:nvSpPr>
            <p:spPr>
              <a:xfrm>
                <a:off x="1280250" y="420750"/>
                <a:ext cx="1143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7" extrusionOk="0">
                    <a:moveTo>
                      <a:pt x="954" y="0"/>
                    </a:moveTo>
                    <a:lnTo>
                      <a:pt x="584" y="195"/>
                    </a:lnTo>
                    <a:lnTo>
                      <a:pt x="1071" y="487"/>
                    </a:lnTo>
                    <a:cubicBezTo>
                      <a:pt x="1129" y="506"/>
                      <a:pt x="1148" y="584"/>
                      <a:pt x="1129" y="662"/>
                    </a:cubicBezTo>
                    <a:cubicBezTo>
                      <a:pt x="1115" y="689"/>
                      <a:pt x="1072" y="717"/>
                      <a:pt x="1021" y="717"/>
                    </a:cubicBezTo>
                    <a:cubicBezTo>
                      <a:pt x="999" y="717"/>
                      <a:pt x="977" y="712"/>
                      <a:pt x="954" y="701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58" y="2627"/>
                    </a:lnTo>
                    <a:lnTo>
                      <a:pt x="4572" y="2102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2"/>
              <p:cNvSpPr/>
              <p:nvPr/>
            </p:nvSpPr>
            <p:spPr>
              <a:xfrm>
                <a:off x="1289500" y="425600"/>
                <a:ext cx="199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4" extrusionOk="0">
                    <a:moveTo>
                      <a:pt x="234" y="1"/>
                    </a:moveTo>
                    <a:lnTo>
                      <a:pt x="0" y="157"/>
                    </a:lnTo>
                    <a:lnTo>
                      <a:pt x="603" y="526"/>
                    </a:lnTo>
                    <a:cubicBezTo>
                      <a:pt x="623" y="531"/>
                      <a:pt x="642" y="534"/>
                      <a:pt x="661" y="534"/>
                    </a:cubicBezTo>
                    <a:cubicBezTo>
                      <a:pt x="716" y="534"/>
                      <a:pt x="764" y="512"/>
                      <a:pt x="778" y="468"/>
                    </a:cubicBezTo>
                    <a:cubicBezTo>
                      <a:pt x="798" y="429"/>
                      <a:pt x="798" y="351"/>
                      <a:pt x="720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2"/>
              <p:cNvSpPr/>
              <p:nvPr/>
            </p:nvSpPr>
            <p:spPr>
              <a:xfrm>
                <a:off x="1214100" y="459175"/>
                <a:ext cx="1138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7" extrusionOk="0">
                    <a:moveTo>
                      <a:pt x="915" y="0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090" y="565"/>
                      <a:pt x="1110" y="642"/>
                      <a:pt x="1090" y="681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3" y="740"/>
                      <a:pt x="954" y="740"/>
                      <a:pt x="954" y="701"/>
                    </a:cubicBezTo>
                    <a:lnTo>
                      <a:pt x="331" y="351"/>
                    </a:lnTo>
                    <a:lnTo>
                      <a:pt x="1" y="526"/>
                    </a:lnTo>
                    <a:lnTo>
                      <a:pt x="3619" y="2627"/>
                    </a:lnTo>
                    <a:lnTo>
                      <a:pt x="4553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2"/>
              <p:cNvSpPr/>
              <p:nvPr/>
            </p:nvSpPr>
            <p:spPr>
              <a:xfrm>
                <a:off x="1221400" y="465000"/>
                <a:ext cx="19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7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643" y="507"/>
                    </a:lnTo>
                    <a:cubicBezTo>
                      <a:pt x="662" y="507"/>
                      <a:pt x="681" y="526"/>
                      <a:pt x="681" y="526"/>
                    </a:cubicBezTo>
                    <a:cubicBezTo>
                      <a:pt x="740" y="526"/>
                      <a:pt x="759" y="507"/>
                      <a:pt x="779" y="468"/>
                    </a:cubicBezTo>
                    <a:cubicBezTo>
                      <a:pt x="798" y="429"/>
                      <a:pt x="798" y="351"/>
                      <a:pt x="740" y="293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2"/>
              <p:cNvSpPr/>
              <p:nvPr/>
            </p:nvSpPr>
            <p:spPr>
              <a:xfrm>
                <a:off x="1146000" y="4980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2" y="487"/>
                    </a:lnTo>
                    <a:cubicBezTo>
                      <a:pt x="1129" y="565"/>
                      <a:pt x="1149" y="643"/>
                      <a:pt x="1090" y="682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4" y="740"/>
                      <a:pt x="954" y="740"/>
                      <a:pt x="954" y="701"/>
                    </a:cubicBezTo>
                    <a:lnTo>
                      <a:pt x="351" y="351"/>
                    </a:lnTo>
                    <a:lnTo>
                      <a:pt x="1" y="546"/>
                    </a:lnTo>
                    <a:lnTo>
                      <a:pt x="3620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2"/>
              <p:cNvSpPr/>
              <p:nvPr/>
            </p:nvSpPr>
            <p:spPr>
              <a:xfrm>
                <a:off x="1153300" y="503925"/>
                <a:ext cx="19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6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643" y="506"/>
                    </a:lnTo>
                    <a:cubicBezTo>
                      <a:pt x="662" y="506"/>
                      <a:pt x="682" y="526"/>
                      <a:pt x="682" y="526"/>
                    </a:cubicBezTo>
                    <a:cubicBezTo>
                      <a:pt x="740" y="526"/>
                      <a:pt x="760" y="506"/>
                      <a:pt x="779" y="467"/>
                    </a:cubicBezTo>
                    <a:cubicBezTo>
                      <a:pt x="798" y="428"/>
                      <a:pt x="798" y="350"/>
                      <a:pt x="740" y="292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2"/>
              <p:cNvSpPr/>
              <p:nvPr/>
            </p:nvSpPr>
            <p:spPr>
              <a:xfrm>
                <a:off x="1078400" y="5374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110" y="545"/>
                      <a:pt x="1129" y="623"/>
                      <a:pt x="1110" y="682"/>
                    </a:cubicBezTo>
                    <a:cubicBezTo>
                      <a:pt x="1071" y="740"/>
                      <a:pt x="1032" y="740"/>
                      <a:pt x="1012" y="740"/>
                    </a:cubicBezTo>
                    <a:cubicBezTo>
                      <a:pt x="973" y="740"/>
                      <a:pt x="954" y="740"/>
                      <a:pt x="954" y="720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39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2"/>
              <p:cNvSpPr/>
              <p:nvPr/>
            </p:nvSpPr>
            <p:spPr>
              <a:xfrm>
                <a:off x="1085700" y="543800"/>
                <a:ext cx="20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07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643" y="487"/>
                    </a:lnTo>
                    <a:cubicBezTo>
                      <a:pt x="662" y="487"/>
                      <a:pt x="681" y="506"/>
                      <a:pt x="681" y="506"/>
                    </a:cubicBezTo>
                    <a:cubicBezTo>
                      <a:pt x="740" y="506"/>
                      <a:pt x="759" y="487"/>
                      <a:pt x="779" y="467"/>
                    </a:cubicBezTo>
                    <a:cubicBezTo>
                      <a:pt x="818" y="409"/>
                      <a:pt x="818" y="331"/>
                      <a:pt x="740" y="292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2"/>
              <p:cNvSpPr/>
              <p:nvPr/>
            </p:nvSpPr>
            <p:spPr>
              <a:xfrm>
                <a:off x="1011275" y="576400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6" y="195"/>
                    </a:lnTo>
                    <a:lnTo>
                      <a:pt x="1032" y="486"/>
                    </a:lnTo>
                    <a:cubicBezTo>
                      <a:pt x="1090" y="564"/>
                      <a:pt x="1110" y="642"/>
                      <a:pt x="1090" y="681"/>
                    </a:cubicBezTo>
                    <a:cubicBezTo>
                      <a:pt x="1071" y="739"/>
                      <a:pt x="1013" y="739"/>
                      <a:pt x="993" y="739"/>
                    </a:cubicBezTo>
                    <a:cubicBezTo>
                      <a:pt x="974" y="739"/>
                      <a:pt x="935" y="739"/>
                      <a:pt x="935" y="720"/>
                    </a:cubicBezTo>
                    <a:lnTo>
                      <a:pt x="332" y="350"/>
                    </a:lnTo>
                    <a:lnTo>
                      <a:pt x="1" y="545"/>
                    </a:lnTo>
                    <a:lnTo>
                      <a:pt x="3620" y="2626"/>
                    </a:lnTo>
                    <a:lnTo>
                      <a:pt x="4534" y="210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2"/>
              <p:cNvSpPr/>
              <p:nvPr/>
            </p:nvSpPr>
            <p:spPr>
              <a:xfrm>
                <a:off x="1018575" y="582700"/>
                <a:ext cx="19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07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623" y="487"/>
                    </a:lnTo>
                    <a:cubicBezTo>
                      <a:pt x="643" y="487"/>
                      <a:pt x="682" y="507"/>
                      <a:pt x="682" y="507"/>
                    </a:cubicBezTo>
                    <a:cubicBezTo>
                      <a:pt x="721" y="507"/>
                      <a:pt x="740" y="487"/>
                      <a:pt x="779" y="468"/>
                    </a:cubicBezTo>
                    <a:cubicBezTo>
                      <a:pt x="798" y="410"/>
                      <a:pt x="798" y="332"/>
                      <a:pt x="721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2"/>
              <p:cNvSpPr/>
              <p:nvPr/>
            </p:nvSpPr>
            <p:spPr>
              <a:xfrm>
                <a:off x="602725" y="509750"/>
                <a:ext cx="421225" cy="2442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9768" extrusionOk="0">
                    <a:moveTo>
                      <a:pt x="16654" y="1"/>
                    </a:moveTo>
                    <a:lnTo>
                      <a:pt x="1" y="9631"/>
                    </a:lnTo>
                    <a:lnTo>
                      <a:pt x="234" y="9767"/>
                    </a:lnTo>
                    <a:lnTo>
                      <a:pt x="16849" y="176"/>
                    </a:lnTo>
                    <a:cubicBezTo>
                      <a:pt x="16849" y="137"/>
                      <a:pt x="16829" y="137"/>
                      <a:pt x="16829" y="117"/>
                    </a:cubicBezTo>
                    <a:cubicBezTo>
                      <a:pt x="16751" y="59"/>
                      <a:pt x="16693" y="40"/>
                      <a:pt x="16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2"/>
              <p:cNvSpPr/>
              <p:nvPr/>
            </p:nvSpPr>
            <p:spPr>
              <a:xfrm>
                <a:off x="588150" y="749050"/>
                <a:ext cx="199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46" extrusionOk="0">
                    <a:moveTo>
                      <a:pt x="545" y="1"/>
                    </a:moveTo>
                    <a:lnTo>
                      <a:pt x="39" y="292"/>
                    </a:lnTo>
                    <a:cubicBezTo>
                      <a:pt x="20" y="370"/>
                      <a:pt x="0" y="448"/>
                      <a:pt x="20" y="487"/>
                    </a:cubicBezTo>
                    <a:cubicBezTo>
                      <a:pt x="39" y="545"/>
                      <a:pt x="97" y="545"/>
                      <a:pt x="117" y="545"/>
                    </a:cubicBezTo>
                    <a:cubicBezTo>
                      <a:pt x="136" y="545"/>
                      <a:pt x="156" y="545"/>
                      <a:pt x="156" y="526"/>
                    </a:cubicBezTo>
                    <a:lnTo>
                      <a:pt x="798" y="156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2"/>
              <p:cNvSpPr/>
              <p:nvPr/>
            </p:nvSpPr>
            <p:spPr>
              <a:xfrm>
                <a:off x="1016625" y="489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49" y="263"/>
                      <a:pt x="1266" y="341"/>
                    </a:cubicBezTo>
                    <a:cubicBezTo>
                      <a:pt x="1363" y="399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lnTo>
                      <a:pt x="195" y="749"/>
                    </a:lnTo>
                    <a:cubicBezTo>
                      <a:pt x="200" y="744"/>
                      <a:pt x="209" y="742"/>
                      <a:pt x="220" y="742"/>
                    </a:cubicBezTo>
                    <a:cubicBezTo>
                      <a:pt x="251" y="742"/>
                      <a:pt x="302" y="764"/>
                      <a:pt x="332" y="808"/>
                    </a:cubicBezTo>
                    <a:cubicBezTo>
                      <a:pt x="371" y="847"/>
                      <a:pt x="371" y="924"/>
                      <a:pt x="312" y="944"/>
                    </a:cubicBezTo>
                    <a:cubicBezTo>
                      <a:pt x="468" y="1022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2"/>
              <p:cNvSpPr/>
              <p:nvPr/>
            </p:nvSpPr>
            <p:spPr>
              <a:xfrm>
                <a:off x="1019075" y="508125"/>
                <a:ext cx="68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02" extrusionOk="0">
                    <a:moveTo>
                      <a:pt x="124" y="0"/>
                    </a:moveTo>
                    <a:cubicBezTo>
                      <a:pt x="108" y="0"/>
                      <a:pt x="93" y="2"/>
                      <a:pt x="78" y="7"/>
                    </a:cubicBezTo>
                    <a:lnTo>
                      <a:pt x="0" y="66"/>
                    </a:lnTo>
                    <a:cubicBezTo>
                      <a:pt x="39" y="105"/>
                      <a:pt x="97" y="163"/>
                      <a:pt x="175" y="182"/>
                    </a:cubicBezTo>
                    <a:cubicBezTo>
                      <a:pt x="195" y="182"/>
                      <a:pt x="195" y="202"/>
                      <a:pt x="214" y="202"/>
                    </a:cubicBezTo>
                    <a:cubicBezTo>
                      <a:pt x="273" y="163"/>
                      <a:pt x="273" y="105"/>
                      <a:pt x="234" y="66"/>
                    </a:cubicBezTo>
                    <a:cubicBezTo>
                      <a:pt x="219" y="22"/>
                      <a:pt x="172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2"/>
              <p:cNvSpPr/>
              <p:nvPr/>
            </p:nvSpPr>
            <p:spPr>
              <a:xfrm>
                <a:off x="654775" y="808575"/>
                <a:ext cx="413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3" extrusionOk="0">
                    <a:moveTo>
                      <a:pt x="826" y="0"/>
                    </a:moveTo>
                    <a:cubicBezTo>
                      <a:pt x="624" y="0"/>
                      <a:pt x="423" y="49"/>
                      <a:pt x="273" y="149"/>
                    </a:cubicBezTo>
                    <a:cubicBezTo>
                      <a:pt x="98" y="246"/>
                      <a:pt x="0" y="402"/>
                      <a:pt x="0" y="538"/>
                    </a:cubicBezTo>
                    <a:cubicBezTo>
                      <a:pt x="0" y="693"/>
                      <a:pt x="98" y="830"/>
                      <a:pt x="273" y="927"/>
                    </a:cubicBezTo>
                    <a:cubicBezTo>
                      <a:pt x="428" y="1024"/>
                      <a:pt x="623" y="1083"/>
                      <a:pt x="818" y="1083"/>
                    </a:cubicBezTo>
                    <a:cubicBezTo>
                      <a:pt x="1012" y="1083"/>
                      <a:pt x="1246" y="1024"/>
                      <a:pt x="1382" y="927"/>
                    </a:cubicBezTo>
                    <a:cubicBezTo>
                      <a:pt x="1557" y="830"/>
                      <a:pt x="1654" y="693"/>
                      <a:pt x="1654" y="538"/>
                    </a:cubicBezTo>
                    <a:cubicBezTo>
                      <a:pt x="1654" y="441"/>
                      <a:pt x="1635" y="382"/>
                      <a:pt x="1557" y="304"/>
                    </a:cubicBezTo>
                    <a:lnTo>
                      <a:pt x="1401" y="382"/>
                    </a:lnTo>
                    <a:cubicBezTo>
                      <a:pt x="1382" y="421"/>
                      <a:pt x="1362" y="421"/>
                      <a:pt x="1343" y="421"/>
                    </a:cubicBezTo>
                    <a:cubicBezTo>
                      <a:pt x="1323" y="421"/>
                      <a:pt x="1323" y="421"/>
                      <a:pt x="1285" y="402"/>
                    </a:cubicBezTo>
                    <a:lnTo>
                      <a:pt x="1285" y="402"/>
                    </a:lnTo>
                    <a:cubicBezTo>
                      <a:pt x="1362" y="441"/>
                      <a:pt x="1382" y="499"/>
                      <a:pt x="1382" y="577"/>
                    </a:cubicBezTo>
                    <a:cubicBezTo>
                      <a:pt x="1382" y="635"/>
                      <a:pt x="1343" y="693"/>
                      <a:pt x="1246" y="771"/>
                    </a:cubicBezTo>
                    <a:cubicBezTo>
                      <a:pt x="1119" y="839"/>
                      <a:pt x="954" y="873"/>
                      <a:pt x="793" y="873"/>
                    </a:cubicBezTo>
                    <a:cubicBezTo>
                      <a:pt x="633" y="873"/>
                      <a:pt x="477" y="839"/>
                      <a:pt x="370" y="771"/>
                    </a:cubicBezTo>
                    <a:cubicBezTo>
                      <a:pt x="273" y="713"/>
                      <a:pt x="214" y="635"/>
                      <a:pt x="214" y="577"/>
                    </a:cubicBezTo>
                    <a:cubicBezTo>
                      <a:pt x="214" y="499"/>
                      <a:pt x="273" y="441"/>
                      <a:pt x="370" y="382"/>
                    </a:cubicBezTo>
                    <a:cubicBezTo>
                      <a:pt x="487" y="304"/>
                      <a:pt x="662" y="285"/>
                      <a:pt x="798" y="285"/>
                    </a:cubicBezTo>
                    <a:cubicBezTo>
                      <a:pt x="973" y="285"/>
                      <a:pt x="1109" y="304"/>
                      <a:pt x="1246" y="382"/>
                    </a:cubicBezTo>
                    <a:lnTo>
                      <a:pt x="1265" y="382"/>
                    </a:lnTo>
                    <a:lnTo>
                      <a:pt x="1246" y="343"/>
                    </a:lnTo>
                    <a:cubicBezTo>
                      <a:pt x="1207" y="304"/>
                      <a:pt x="1207" y="227"/>
                      <a:pt x="1284" y="188"/>
                    </a:cubicBezTo>
                    <a:lnTo>
                      <a:pt x="1362" y="129"/>
                    </a:lnTo>
                    <a:cubicBezTo>
                      <a:pt x="1211" y="44"/>
                      <a:pt x="101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2"/>
              <p:cNvSpPr/>
              <p:nvPr/>
            </p:nvSpPr>
            <p:spPr>
              <a:xfrm>
                <a:off x="968475" y="62820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57" y="243"/>
                    </a:moveTo>
                    <a:cubicBezTo>
                      <a:pt x="1032" y="243"/>
                      <a:pt x="1168" y="263"/>
                      <a:pt x="1285" y="340"/>
                    </a:cubicBezTo>
                    <a:cubicBezTo>
                      <a:pt x="1382" y="399"/>
                      <a:pt x="1441" y="457"/>
                      <a:pt x="1441" y="535"/>
                    </a:cubicBezTo>
                    <a:cubicBezTo>
                      <a:pt x="1441" y="613"/>
                      <a:pt x="1382" y="652"/>
                      <a:pt x="1285" y="730"/>
                    </a:cubicBezTo>
                    <a:cubicBezTo>
                      <a:pt x="1168" y="798"/>
                      <a:pt x="1003" y="832"/>
                      <a:pt x="840" y="832"/>
                    </a:cubicBezTo>
                    <a:cubicBezTo>
                      <a:pt x="677" y="832"/>
                      <a:pt x="516" y="798"/>
                      <a:pt x="409" y="730"/>
                    </a:cubicBezTo>
                    <a:cubicBezTo>
                      <a:pt x="312" y="671"/>
                      <a:pt x="273" y="613"/>
                      <a:pt x="273" y="535"/>
                    </a:cubicBezTo>
                    <a:cubicBezTo>
                      <a:pt x="273" y="457"/>
                      <a:pt x="312" y="399"/>
                      <a:pt x="409" y="340"/>
                    </a:cubicBezTo>
                    <a:cubicBezTo>
                      <a:pt x="546" y="263"/>
                      <a:pt x="701" y="243"/>
                      <a:pt x="857" y="243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52"/>
                      <a:pt x="40" y="749"/>
                      <a:pt x="137" y="827"/>
                    </a:cubicBezTo>
                    <a:lnTo>
                      <a:pt x="234" y="788"/>
                    </a:lnTo>
                    <a:cubicBezTo>
                      <a:pt x="267" y="763"/>
                      <a:pt x="300" y="753"/>
                      <a:pt x="328" y="753"/>
                    </a:cubicBezTo>
                    <a:cubicBezTo>
                      <a:pt x="367" y="753"/>
                      <a:pt x="398" y="773"/>
                      <a:pt x="409" y="807"/>
                    </a:cubicBezTo>
                    <a:cubicBezTo>
                      <a:pt x="448" y="846"/>
                      <a:pt x="448" y="924"/>
                      <a:pt x="371" y="982"/>
                    </a:cubicBezTo>
                    <a:cubicBezTo>
                      <a:pt x="507" y="1021"/>
                      <a:pt x="662" y="1080"/>
                      <a:pt x="818" y="1080"/>
                    </a:cubicBezTo>
                    <a:cubicBezTo>
                      <a:pt x="1013" y="1080"/>
                      <a:pt x="1246" y="1021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3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2"/>
              <p:cNvSpPr/>
              <p:nvPr/>
            </p:nvSpPr>
            <p:spPr>
              <a:xfrm>
                <a:off x="971400" y="6724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73" y="244"/>
                      <a:pt x="1129" y="263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2"/>
                      <a:pt x="1246" y="730"/>
                    </a:cubicBezTo>
                    <a:cubicBezTo>
                      <a:pt x="1129" y="808"/>
                      <a:pt x="964" y="847"/>
                      <a:pt x="801" y="847"/>
                    </a:cubicBezTo>
                    <a:cubicBezTo>
                      <a:pt x="638" y="847"/>
                      <a:pt x="477" y="808"/>
                      <a:pt x="370" y="730"/>
                    </a:cubicBezTo>
                    <a:cubicBezTo>
                      <a:pt x="273" y="691"/>
                      <a:pt x="215" y="613"/>
                      <a:pt x="215" y="535"/>
                    </a:cubicBezTo>
                    <a:cubicBezTo>
                      <a:pt x="234" y="477"/>
                      <a:pt x="273" y="399"/>
                      <a:pt x="370" y="341"/>
                    </a:cubicBezTo>
                    <a:cubicBezTo>
                      <a:pt x="487" y="283"/>
                      <a:pt x="662" y="244"/>
                      <a:pt x="818" y="24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59" y="730"/>
                      <a:pt x="117" y="808"/>
                    </a:cubicBezTo>
                    <a:lnTo>
                      <a:pt x="254" y="730"/>
                    </a:lnTo>
                    <a:cubicBezTo>
                      <a:pt x="260" y="723"/>
                      <a:pt x="273" y="719"/>
                      <a:pt x="289" y="719"/>
                    </a:cubicBezTo>
                    <a:cubicBezTo>
                      <a:pt x="321" y="719"/>
                      <a:pt x="364" y="736"/>
                      <a:pt x="390" y="788"/>
                    </a:cubicBezTo>
                    <a:cubicBezTo>
                      <a:pt x="429" y="827"/>
                      <a:pt x="429" y="905"/>
                      <a:pt x="351" y="963"/>
                    </a:cubicBezTo>
                    <a:lnTo>
                      <a:pt x="331" y="983"/>
                    </a:lnTo>
                    <a:cubicBezTo>
                      <a:pt x="468" y="1041"/>
                      <a:pt x="643" y="1080"/>
                      <a:pt x="837" y="1080"/>
                    </a:cubicBezTo>
                    <a:cubicBezTo>
                      <a:pt x="1032" y="1080"/>
                      <a:pt x="1246" y="1022"/>
                      <a:pt x="1401" y="925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2"/>
              <p:cNvSpPr/>
              <p:nvPr/>
            </p:nvSpPr>
            <p:spPr>
              <a:xfrm>
                <a:off x="987950" y="945050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37" y="215"/>
                    </a:moveTo>
                    <a:cubicBezTo>
                      <a:pt x="992" y="215"/>
                      <a:pt x="1148" y="234"/>
                      <a:pt x="1265" y="312"/>
                    </a:cubicBezTo>
                    <a:cubicBezTo>
                      <a:pt x="1362" y="371"/>
                      <a:pt x="1420" y="429"/>
                      <a:pt x="1420" y="507"/>
                    </a:cubicBezTo>
                    <a:cubicBezTo>
                      <a:pt x="1420" y="585"/>
                      <a:pt x="1362" y="624"/>
                      <a:pt x="1265" y="701"/>
                    </a:cubicBezTo>
                    <a:cubicBezTo>
                      <a:pt x="1148" y="779"/>
                      <a:pt x="983" y="818"/>
                      <a:pt x="820" y="818"/>
                    </a:cubicBezTo>
                    <a:cubicBezTo>
                      <a:pt x="657" y="818"/>
                      <a:pt x="496" y="779"/>
                      <a:pt x="389" y="701"/>
                    </a:cubicBezTo>
                    <a:cubicBezTo>
                      <a:pt x="292" y="662"/>
                      <a:pt x="253" y="585"/>
                      <a:pt x="253" y="507"/>
                    </a:cubicBezTo>
                    <a:cubicBezTo>
                      <a:pt x="253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37" y="215"/>
                    </a:cubicBezTo>
                    <a:close/>
                    <a:moveTo>
                      <a:pt x="700" y="1"/>
                    </a:moveTo>
                    <a:cubicBezTo>
                      <a:pt x="54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4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6"/>
                    </a:cubicBezTo>
                    <a:cubicBezTo>
                      <a:pt x="1557" y="799"/>
                      <a:pt x="1654" y="643"/>
                      <a:pt x="1654" y="507"/>
                    </a:cubicBezTo>
                    <a:cubicBezTo>
                      <a:pt x="1654" y="371"/>
                      <a:pt x="1557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98"/>
                      <a:pt x="895" y="176"/>
                      <a:pt x="83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2"/>
              <p:cNvSpPr/>
              <p:nvPr/>
            </p:nvSpPr>
            <p:spPr>
              <a:xfrm>
                <a:off x="794850" y="773925"/>
                <a:ext cx="41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9" extrusionOk="0">
                    <a:moveTo>
                      <a:pt x="837" y="251"/>
                    </a:moveTo>
                    <a:cubicBezTo>
                      <a:pt x="1012" y="251"/>
                      <a:pt x="1148" y="270"/>
                      <a:pt x="1285" y="348"/>
                    </a:cubicBezTo>
                    <a:cubicBezTo>
                      <a:pt x="1382" y="406"/>
                      <a:pt x="1421" y="465"/>
                      <a:pt x="1421" y="543"/>
                    </a:cubicBezTo>
                    <a:cubicBezTo>
                      <a:pt x="1421" y="620"/>
                      <a:pt x="1382" y="698"/>
                      <a:pt x="1285" y="737"/>
                    </a:cubicBezTo>
                    <a:cubicBezTo>
                      <a:pt x="1158" y="815"/>
                      <a:pt x="993" y="854"/>
                      <a:pt x="832" y="854"/>
                    </a:cubicBezTo>
                    <a:cubicBezTo>
                      <a:pt x="672" y="854"/>
                      <a:pt x="516" y="815"/>
                      <a:pt x="409" y="737"/>
                    </a:cubicBezTo>
                    <a:cubicBezTo>
                      <a:pt x="312" y="698"/>
                      <a:pt x="253" y="620"/>
                      <a:pt x="253" y="543"/>
                    </a:cubicBezTo>
                    <a:cubicBezTo>
                      <a:pt x="253" y="465"/>
                      <a:pt x="312" y="426"/>
                      <a:pt x="409" y="348"/>
                    </a:cubicBezTo>
                    <a:cubicBezTo>
                      <a:pt x="526" y="270"/>
                      <a:pt x="701" y="251"/>
                      <a:pt x="837" y="251"/>
                    </a:cubicBezTo>
                    <a:close/>
                    <a:moveTo>
                      <a:pt x="812" y="0"/>
                    </a:moveTo>
                    <a:cubicBezTo>
                      <a:pt x="620" y="0"/>
                      <a:pt x="424" y="44"/>
                      <a:pt x="253" y="134"/>
                    </a:cubicBezTo>
                    <a:cubicBezTo>
                      <a:pt x="98" y="231"/>
                      <a:pt x="0" y="367"/>
                      <a:pt x="0" y="523"/>
                    </a:cubicBezTo>
                    <a:cubicBezTo>
                      <a:pt x="0" y="659"/>
                      <a:pt x="98" y="815"/>
                      <a:pt x="253" y="912"/>
                    </a:cubicBezTo>
                    <a:cubicBezTo>
                      <a:pt x="428" y="1009"/>
                      <a:pt x="623" y="1048"/>
                      <a:pt x="818" y="1048"/>
                    </a:cubicBezTo>
                    <a:cubicBezTo>
                      <a:pt x="1012" y="1048"/>
                      <a:pt x="1226" y="1009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18" y="251"/>
                    </a:cubicBezTo>
                    <a:lnTo>
                      <a:pt x="1401" y="329"/>
                    </a:lnTo>
                    <a:cubicBezTo>
                      <a:pt x="1401" y="348"/>
                      <a:pt x="1382" y="348"/>
                      <a:pt x="1362" y="348"/>
                    </a:cubicBezTo>
                    <a:cubicBezTo>
                      <a:pt x="1304" y="348"/>
                      <a:pt x="1285" y="329"/>
                      <a:pt x="126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94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578425" y="599725"/>
                <a:ext cx="69575" cy="14107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5643" extrusionOk="0">
                    <a:moveTo>
                      <a:pt x="2665" y="1"/>
                    </a:moveTo>
                    <a:cubicBezTo>
                      <a:pt x="2588" y="1"/>
                      <a:pt x="2549" y="40"/>
                      <a:pt x="2549" y="118"/>
                    </a:cubicBezTo>
                    <a:lnTo>
                      <a:pt x="2549" y="4009"/>
                    </a:lnTo>
                    <a:lnTo>
                      <a:pt x="0" y="5487"/>
                    </a:lnTo>
                    <a:lnTo>
                      <a:pt x="233" y="5643"/>
                    </a:lnTo>
                    <a:lnTo>
                      <a:pt x="2743" y="4164"/>
                    </a:lnTo>
                    <a:cubicBezTo>
                      <a:pt x="2782" y="4125"/>
                      <a:pt x="2782" y="4086"/>
                      <a:pt x="2782" y="4067"/>
                    </a:cubicBezTo>
                    <a:lnTo>
                      <a:pt x="2782" y="118"/>
                    </a:lnTo>
                    <a:cubicBezTo>
                      <a:pt x="2782" y="40"/>
                      <a:pt x="2743" y="1"/>
                      <a:pt x="26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572100" y="735925"/>
                <a:ext cx="121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32" extrusionOk="0">
                    <a:moveTo>
                      <a:pt x="253" y="0"/>
                    </a:moveTo>
                    <a:lnTo>
                      <a:pt x="58" y="98"/>
                    </a:lnTo>
                    <a:cubicBezTo>
                      <a:pt x="20" y="136"/>
                      <a:pt x="0" y="214"/>
                      <a:pt x="20" y="292"/>
                    </a:cubicBezTo>
                    <a:cubicBezTo>
                      <a:pt x="58" y="331"/>
                      <a:pt x="97" y="331"/>
                      <a:pt x="117" y="331"/>
                    </a:cubicBezTo>
                    <a:cubicBezTo>
                      <a:pt x="156" y="331"/>
                      <a:pt x="175" y="331"/>
                      <a:pt x="175" y="312"/>
                    </a:cubicBezTo>
                    <a:lnTo>
                      <a:pt x="486" y="13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688825" y="649825"/>
                <a:ext cx="28892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694" extrusionOk="0">
                    <a:moveTo>
                      <a:pt x="11343" y="1"/>
                    </a:moveTo>
                    <a:lnTo>
                      <a:pt x="10078" y="740"/>
                    </a:lnTo>
                    <a:cubicBezTo>
                      <a:pt x="10085" y="737"/>
                      <a:pt x="10092" y="735"/>
                      <a:pt x="10100" y="735"/>
                    </a:cubicBezTo>
                    <a:cubicBezTo>
                      <a:pt x="10136" y="735"/>
                      <a:pt x="10175" y="770"/>
                      <a:pt x="10175" y="818"/>
                    </a:cubicBezTo>
                    <a:cubicBezTo>
                      <a:pt x="10175" y="896"/>
                      <a:pt x="10117" y="935"/>
                      <a:pt x="10039" y="935"/>
                    </a:cubicBezTo>
                    <a:lnTo>
                      <a:pt x="9650" y="935"/>
                    </a:lnTo>
                    <a:lnTo>
                      <a:pt x="7413" y="2219"/>
                    </a:lnTo>
                    <a:cubicBezTo>
                      <a:pt x="7471" y="2219"/>
                      <a:pt x="7510" y="2277"/>
                      <a:pt x="7510" y="2355"/>
                    </a:cubicBezTo>
                    <a:cubicBezTo>
                      <a:pt x="7510" y="2413"/>
                      <a:pt x="7471" y="2472"/>
                      <a:pt x="7393" y="2472"/>
                    </a:cubicBezTo>
                    <a:lnTo>
                      <a:pt x="7004" y="2472"/>
                    </a:lnTo>
                    <a:lnTo>
                      <a:pt x="0" y="6538"/>
                    </a:lnTo>
                    <a:cubicBezTo>
                      <a:pt x="0" y="6538"/>
                      <a:pt x="20" y="6538"/>
                      <a:pt x="20" y="6557"/>
                    </a:cubicBezTo>
                    <a:cubicBezTo>
                      <a:pt x="98" y="6596"/>
                      <a:pt x="156" y="6654"/>
                      <a:pt x="195" y="6693"/>
                    </a:cubicBezTo>
                    <a:lnTo>
                      <a:pt x="4553" y="4203"/>
                    </a:lnTo>
                    <a:cubicBezTo>
                      <a:pt x="4494" y="4164"/>
                      <a:pt x="4475" y="4145"/>
                      <a:pt x="4475" y="4086"/>
                    </a:cubicBezTo>
                    <a:cubicBezTo>
                      <a:pt x="4475" y="4028"/>
                      <a:pt x="4533" y="3970"/>
                      <a:pt x="4592" y="3970"/>
                    </a:cubicBezTo>
                    <a:lnTo>
                      <a:pt x="4942" y="3970"/>
                    </a:lnTo>
                    <a:lnTo>
                      <a:pt x="11557" y="156"/>
                    </a:lnTo>
                    <a:cubicBezTo>
                      <a:pt x="11537" y="137"/>
                      <a:pt x="11479" y="137"/>
                      <a:pt x="11459" y="98"/>
                    </a:cubicBezTo>
                    <a:cubicBezTo>
                      <a:pt x="11401" y="79"/>
                      <a:pt x="11362" y="40"/>
                      <a:pt x="11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686400" y="818600"/>
                <a:ext cx="50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9" y="1"/>
                      <a:pt x="19" y="20"/>
                      <a:pt x="0" y="1"/>
                    </a:cubicBezTo>
                    <a:cubicBezTo>
                      <a:pt x="19" y="20"/>
                      <a:pt x="19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685425" y="812275"/>
                <a:ext cx="7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93" extrusionOk="0">
                    <a:moveTo>
                      <a:pt x="136" y="1"/>
                    </a:moveTo>
                    <a:lnTo>
                      <a:pt x="58" y="59"/>
                    </a:lnTo>
                    <a:cubicBezTo>
                      <a:pt x="20" y="79"/>
                      <a:pt x="0" y="156"/>
                      <a:pt x="20" y="234"/>
                    </a:cubicBezTo>
                    <a:cubicBezTo>
                      <a:pt x="20" y="254"/>
                      <a:pt x="39" y="254"/>
                      <a:pt x="39" y="254"/>
                    </a:cubicBezTo>
                    <a:cubicBezTo>
                      <a:pt x="39" y="254"/>
                      <a:pt x="58" y="254"/>
                      <a:pt x="58" y="273"/>
                    </a:cubicBezTo>
                    <a:cubicBezTo>
                      <a:pt x="97" y="273"/>
                      <a:pt x="97" y="293"/>
                      <a:pt x="117" y="293"/>
                    </a:cubicBezTo>
                    <a:cubicBezTo>
                      <a:pt x="136" y="293"/>
                      <a:pt x="156" y="293"/>
                      <a:pt x="156" y="273"/>
                    </a:cubicBezTo>
                    <a:lnTo>
                      <a:pt x="311" y="195"/>
                    </a:lnTo>
                    <a:cubicBezTo>
                      <a:pt x="292" y="137"/>
                      <a:pt x="234" y="79"/>
                      <a:pt x="156" y="40"/>
                    </a:cubicBezTo>
                    <a:cubicBezTo>
                      <a:pt x="156" y="40"/>
                      <a:pt x="136" y="40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972875" y="646725"/>
                <a:ext cx="73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42" extrusionOk="0">
                    <a:moveTo>
                      <a:pt x="152" y="1"/>
                    </a:moveTo>
                    <a:cubicBezTo>
                      <a:pt x="135" y="1"/>
                      <a:pt x="117" y="3"/>
                      <a:pt x="97" y="8"/>
                    </a:cubicBezTo>
                    <a:lnTo>
                      <a:pt x="0" y="66"/>
                    </a:lnTo>
                    <a:cubicBezTo>
                      <a:pt x="19" y="105"/>
                      <a:pt x="78" y="164"/>
                      <a:pt x="117" y="183"/>
                    </a:cubicBezTo>
                    <a:cubicBezTo>
                      <a:pt x="136" y="203"/>
                      <a:pt x="195" y="203"/>
                      <a:pt x="214" y="241"/>
                    </a:cubicBezTo>
                    <a:cubicBezTo>
                      <a:pt x="272" y="203"/>
                      <a:pt x="292" y="125"/>
                      <a:pt x="272" y="66"/>
                    </a:cubicBezTo>
                    <a:cubicBezTo>
                      <a:pt x="243" y="23"/>
                      <a:pt x="20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827925" y="753925"/>
                <a:ext cx="5110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051" extrusionOk="0">
                    <a:moveTo>
                      <a:pt x="1557" y="0"/>
                    </a:moveTo>
                    <a:lnTo>
                      <a:pt x="0" y="915"/>
                    </a:lnTo>
                    <a:cubicBezTo>
                      <a:pt x="39" y="915"/>
                      <a:pt x="59" y="934"/>
                      <a:pt x="78" y="934"/>
                    </a:cubicBezTo>
                    <a:cubicBezTo>
                      <a:pt x="137" y="953"/>
                      <a:pt x="176" y="1012"/>
                      <a:pt x="234" y="1051"/>
                    </a:cubicBezTo>
                    <a:lnTo>
                      <a:pt x="20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878025" y="692625"/>
                <a:ext cx="1016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2219" extrusionOk="0">
                    <a:moveTo>
                      <a:pt x="3833" y="1"/>
                    </a:moveTo>
                    <a:lnTo>
                      <a:pt x="0" y="2219"/>
                    </a:lnTo>
                    <a:lnTo>
                      <a:pt x="487" y="2219"/>
                    </a:lnTo>
                    <a:lnTo>
                      <a:pt x="4066" y="156"/>
                    </a:lnTo>
                    <a:cubicBezTo>
                      <a:pt x="4027" y="156"/>
                      <a:pt x="4008" y="118"/>
                      <a:pt x="3989" y="118"/>
                    </a:cubicBezTo>
                    <a:cubicBezTo>
                      <a:pt x="3911" y="79"/>
                      <a:pt x="3872" y="59"/>
                      <a:pt x="3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973825" y="690025"/>
                <a:ext cx="8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1" extrusionOk="0">
                    <a:moveTo>
                      <a:pt x="183" y="0"/>
                    </a:moveTo>
                    <a:cubicBezTo>
                      <a:pt x="167" y="0"/>
                      <a:pt x="152" y="3"/>
                      <a:pt x="137" y="8"/>
                    </a:cubicBezTo>
                    <a:lnTo>
                      <a:pt x="1" y="85"/>
                    </a:lnTo>
                    <a:cubicBezTo>
                      <a:pt x="59" y="144"/>
                      <a:pt x="98" y="202"/>
                      <a:pt x="157" y="222"/>
                    </a:cubicBezTo>
                    <a:cubicBezTo>
                      <a:pt x="176" y="222"/>
                      <a:pt x="195" y="260"/>
                      <a:pt x="234" y="260"/>
                    </a:cubicBezTo>
                    <a:lnTo>
                      <a:pt x="254" y="222"/>
                    </a:lnTo>
                    <a:cubicBezTo>
                      <a:pt x="293" y="202"/>
                      <a:pt x="332" y="124"/>
                      <a:pt x="293" y="66"/>
                    </a:cubicBezTo>
                    <a:cubicBezTo>
                      <a:pt x="278" y="22"/>
                      <a:pt x="231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825500" y="777250"/>
                <a:ext cx="73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5" extrusionOk="0">
                    <a:moveTo>
                      <a:pt x="97" y="1"/>
                    </a:moveTo>
                    <a:lnTo>
                      <a:pt x="78" y="20"/>
                    </a:lnTo>
                    <a:cubicBezTo>
                      <a:pt x="39" y="40"/>
                      <a:pt x="0" y="118"/>
                      <a:pt x="39" y="196"/>
                    </a:cubicBezTo>
                    <a:cubicBezTo>
                      <a:pt x="59" y="234"/>
                      <a:pt x="97" y="234"/>
                      <a:pt x="117" y="234"/>
                    </a:cubicBezTo>
                    <a:cubicBezTo>
                      <a:pt x="156" y="234"/>
                      <a:pt x="175" y="234"/>
                      <a:pt x="175" y="215"/>
                    </a:cubicBezTo>
                    <a:lnTo>
                      <a:pt x="292" y="137"/>
                    </a:lnTo>
                    <a:cubicBezTo>
                      <a:pt x="273" y="98"/>
                      <a:pt x="253" y="40"/>
                      <a:pt x="175" y="20"/>
                    </a:cubicBezTo>
                    <a:cubicBezTo>
                      <a:pt x="156" y="1"/>
                      <a:pt x="117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733075" y="705275"/>
                <a:ext cx="1410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254" extrusionOk="0">
                    <a:moveTo>
                      <a:pt x="429" y="1"/>
                    </a:moveTo>
                    <a:lnTo>
                      <a:pt x="1" y="254"/>
                    </a:lnTo>
                    <a:lnTo>
                      <a:pt x="5234" y="254"/>
                    </a:lnTo>
                    <a:lnTo>
                      <a:pt x="56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730650" y="705275"/>
                <a:ext cx="131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" extrusionOk="0">
                    <a:moveTo>
                      <a:pt x="137" y="1"/>
                    </a:moveTo>
                    <a:cubicBezTo>
                      <a:pt x="59" y="1"/>
                      <a:pt x="0" y="59"/>
                      <a:pt x="0" y="137"/>
                    </a:cubicBezTo>
                    <a:cubicBezTo>
                      <a:pt x="0" y="195"/>
                      <a:pt x="59" y="254"/>
                      <a:pt x="98" y="25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2"/>
              <p:cNvSpPr/>
              <p:nvPr/>
            </p:nvSpPr>
            <p:spPr>
              <a:xfrm>
                <a:off x="863925" y="705275"/>
                <a:ext cx="126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4" extrusionOk="0">
                    <a:moveTo>
                      <a:pt x="409" y="1"/>
                    </a:moveTo>
                    <a:lnTo>
                      <a:pt x="0" y="254"/>
                    </a:lnTo>
                    <a:lnTo>
                      <a:pt x="389" y="254"/>
                    </a:lnTo>
                    <a:cubicBezTo>
                      <a:pt x="467" y="254"/>
                      <a:pt x="506" y="195"/>
                      <a:pt x="506" y="137"/>
                    </a:cubicBezTo>
                    <a:cubicBezTo>
                      <a:pt x="506" y="59"/>
                      <a:pt x="467" y="20"/>
                      <a:pt x="4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2"/>
              <p:cNvSpPr/>
              <p:nvPr/>
            </p:nvSpPr>
            <p:spPr>
              <a:xfrm>
                <a:off x="799725" y="667350"/>
                <a:ext cx="1410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234" extrusionOk="0">
                    <a:moveTo>
                      <a:pt x="409" y="0"/>
                    </a:moveTo>
                    <a:lnTo>
                      <a:pt x="0" y="234"/>
                    </a:lnTo>
                    <a:lnTo>
                      <a:pt x="5214" y="234"/>
                    </a:lnTo>
                    <a:lnTo>
                      <a:pt x="56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797275" y="667350"/>
                <a:ext cx="12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34" extrusionOk="0">
                    <a:moveTo>
                      <a:pt x="117" y="0"/>
                    </a:moveTo>
                    <a:cubicBezTo>
                      <a:pt x="40" y="0"/>
                      <a:pt x="1" y="39"/>
                      <a:pt x="1" y="117"/>
                    </a:cubicBezTo>
                    <a:cubicBezTo>
                      <a:pt x="1" y="195"/>
                      <a:pt x="40" y="234"/>
                      <a:pt x="98" y="234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930050" y="667350"/>
                <a:ext cx="13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4" extrusionOk="0">
                    <a:moveTo>
                      <a:pt x="429" y="0"/>
                    </a:moveTo>
                    <a:lnTo>
                      <a:pt x="1" y="234"/>
                    </a:lnTo>
                    <a:lnTo>
                      <a:pt x="390" y="234"/>
                    </a:lnTo>
                    <a:cubicBezTo>
                      <a:pt x="468" y="234"/>
                      <a:pt x="526" y="195"/>
                      <a:pt x="526" y="117"/>
                    </a:cubicBezTo>
                    <a:cubicBezTo>
                      <a:pt x="526" y="39"/>
                      <a:pt x="468" y="2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803125" y="748075"/>
                <a:ext cx="749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35" extrusionOk="0">
                    <a:moveTo>
                      <a:pt x="389" y="1"/>
                    </a:moveTo>
                    <a:lnTo>
                      <a:pt x="0" y="215"/>
                    </a:lnTo>
                    <a:cubicBezTo>
                      <a:pt x="0" y="234"/>
                      <a:pt x="20" y="234"/>
                      <a:pt x="59" y="234"/>
                    </a:cubicBezTo>
                    <a:lnTo>
                      <a:pt x="2588" y="234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2"/>
              <p:cNvSpPr/>
              <p:nvPr/>
            </p:nvSpPr>
            <p:spPr>
              <a:xfrm>
                <a:off x="879000" y="474250"/>
                <a:ext cx="602625" cy="279700"/>
              </a:xfrm>
              <a:custGeom>
                <a:avLst/>
                <a:gdLst/>
                <a:ahLst/>
                <a:cxnLst/>
                <a:rect l="l" t="t" r="r" b="b"/>
                <a:pathLst>
                  <a:path w="24105" h="11188" extrusionOk="0">
                    <a:moveTo>
                      <a:pt x="10609" y="7793"/>
                    </a:moveTo>
                    <a:cubicBezTo>
                      <a:pt x="10604" y="7796"/>
                      <a:pt x="10600" y="7798"/>
                      <a:pt x="10595" y="7801"/>
                    </a:cubicBezTo>
                    <a:lnTo>
                      <a:pt x="10595" y="7801"/>
                    </a:lnTo>
                    <a:lnTo>
                      <a:pt x="10609" y="7793"/>
                    </a:lnTo>
                    <a:close/>
                    <a:moveTo>
                      <a:pt x="24105" y="0"/>
                    </a:moveTo>
                    <a:lnTo>
                      <a:pt x="10609" y="7793"/>
                    </a:lnTo>
                    <a:lnTo>
                      <a:pt x="10609" y="7793"/>
                    </a:lnTo>
                    <a:cubicBezTo>
                      <a:pt x="10624" y="7786"/>
                      <a:pt x="10641" y="7782"/>
                      <a:pt x="10662" y="7782"/>
                    </a:cubicBezTo>
                    <a:cubicBezTo>
                      <a:pt x="10720" y="7782"/>
                      <a:pt x="10778" y="7841"/>
                      <a:pt x="10778" y="7919"/>
                    </a:cubicBezTo>
                    <a:lnTo>
                      <a:pt x="10778" y="7977"/>
                    </a:lnTo>
                    <a:lnTo>
                      <a:pt x="24105" y="292"/>
                    </a:lnTo>
                    <a:lnTo>
                      <a:pt x="24105" y="0"/>
                    </a:lnTo>
                    <a:close/>
                    <a:moveTo>
                      <a:pt x="8804" y="8836"/>
                    </a:moveTo>
                    <a:lnTo>
                      <a:pt x="8804" y="8836"/>
                    </a:lnTo>
                    <a:cubicBezTo>
                      <a:pt x="8779" y="8841"/>
                      <a:pt x="8759" y="8854"/>
                      <a:pt x="8745" y="8870"/>
                    </a:cubicBezTo>
                    <a:lnTo>
                      <a:pt x="8745" y="8870"/>
                    </a:lnTo>
                    <a:lnTo>
                      <a:pt x="8804" y="8836"/>
                    </a:lnTo>
                    <a:close/>
                    <a:moveTo>
                      <a:pt x="10595" y="7801"/>
                    </a:moveTo>
                    <a:lnTo>
                      <a:pt x="8804" y="8836"/>
                    </a:lnTo>
                    <a:lnTo>
                      <a:pt x="8804" y="8836"/>
                    </a:lnTo>
                    <a:cubicBezTo>
                      <a:pt x="8813" y="8834"/>
                      <a:pt x="8822" y="8833"/>
                      <a:pt x="8833" y="8833"/>
                    </a:cubicBezTo>
                    <a:cubicBezTo>
                      <a:pt x="8911" y="8833"/>
                      <a:pt x="8949" y="8891"/>
                      <a:pt x="8949" y="8950"/>
                    </a:cubicBezTo>
                    <a:lnTo>
                      <a:pt x="8949" y="9028"/>
                    </a:lnTo>
                    <a:lnTo>
                      <a:pt x="10545" y="8113"/>
                    </a:lnTo>
                    <a:lnTo>
                      <a:pt x="10545" y="7919"/>
                    </a:lnTo>
                    <a:cubicBezTo>
                      <a:pt x="10545" y="7867"/>
                      <a:pt x="10562" y="7825"/>
                      <a:pt x="10595" y="7801"/>
                    </a:cubicBezTo>
                    <a:close/>
                    <a:moveTo>
                      <a:pt x="6988" y="9885"/>
                    </a:moveTo>
                    <a:lnTo>
                      <a:pt x="6988" y="9885"/>
                    </a:lnTo>
                    <a:cubicBezTo>
                      <a:pt x="6956" y="9889"/>
                      <a:pt x="6927" y="9904"/>
                      <a:pt x="6908" y="9931"/>
                    </a:cubicBezTo>
                    <a:lnTo>
                      <a:pt x="6908" y="9931"/>
                    </a:lnTo>
                    <a:lnTo>
                      <a:pt x="6988" y="9885"/>
                    </a:lnTo>
                    <a:close/>
                    <a:moveTo>
                      <a:pt x="8745" y="8870"/>
                    </a:moveTo>
                    <a:lnTo>
                      <a:pt x="6988" y="9885"/>
                    </a:lnTo>
                    <a:lnTo>
                      <a:pt x="6988" y="9885"/>
                    </a:lnTo>
                    <a:cubicBezTo>
                      <a:pt x="6993" y="9884"/>
                      <a:pt x="6999" y="9884"/>
                      <a:pt x="7004" y="9884"/>
                    </a:cubicBezTo>
                    <a:cubicBezTo>
                      <a:pt x="7082" y="9884"/>
                      <a:pt x="7140" y="9923"/>
                      <a:pt x="7140" y="10000"/>
                    </a:cubicBezTo>
                    <a:lnTo>
                      <a:pt x="7140" y="10098"/>
                    </a:lnTo>
                    <a:lnTo>
                      <a:pt x="8716" y="9183"/>
                    </a:lnTo>
                    <a:lnTo>
                      <a:pt x="8716" y="8950"/>
                    </a:lnTo>
                    <a:cubicBezTo>
                      <a:pt x="8716" y="8921"/>
                      <a:pt x="8726" y="8892"/>
                      <a:pt x="8745" y="8870"/>
                    </a:cubicBezTo>
                    <a:close/>
                    <a:moveTo>
                      <a:pt x="6908" y="9931"/>
                    </a:moveTo>
                    <a:lnTo>
                      <a:pt x="5136" y="10954"/>
                    </a:lnTo>
                    <a:lnTo>
                      <a:pt x="428" y="10954"/>
                    </a:lnTo>
                    <a:lnTo>
                      <a:pt x="0" y="11187"/>
                    </a:lnTo>
                    <a:lnTo>
                      <a:pt x="5058" y="11187"/>
                    </a:lnTo>
                    <a:lnTo>
                      <a:pt x="5058" y="11070"/>
                    </a:lnTo>
                    <a:cubicBezTo>
                      <a:pt x="5058" y="10993"/>
                      <a:pt x="5117" y="10954"/>
                      <a:pt x="5195" y="10954"/>
                    </a:cubicBezTo>
                    <a:cubicBezTo>
                      <a:pt x="5253" y="10954"/>
                      <a:pt x="5311" y="10993"/>
                      <a:pt x="5311" y="11070"/>
                    </a:cubicBezTo>
                    <a:lnTo>
                      <a:pt x="5311" y="11148"/>
                    </a:lnTo>
                    <a:lnTo>
                      <a:pt x="6887" y="10214"/>
                    </a:lnTo>
                    <a:lnTo>
                      <a:pt x="6887" y="10000"/>
                    </a:lnTo>
                    <a:cubicBezTo>
                      <a:pt x="6887" y="9972"/>
                      <a:pt x="6895" y="9949"/>
                      <a:pt x="6908" y="9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2"/>
              <p:cNvSpPr/>
              <p:nvPr/>
            </p:nvSpPr>
            <p:spPr>
              <a:xfrm>
                <a:off x="801175" y="748075"/>
                <a:ext cx="117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5" extrusionOk="0">
                    <a:moveTo>
                      <a:pt x="137" y="1"/>
                    </a:moveTo>
                    <a:cubicBezTo>
                      <a:pt x="59" y="1"/>
                      <a:pt x="0" y="78"/>
                      <a:pt x="0" y="117"/>
                    </a:cubicBezTo>
                    <a:cubicBezTo>
                      <a:pt x="0" y="176"/>
                      <a:pt x="39" y="195"/>
                      <a:pt x="78" y="21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2"/>
              <p:cNvSpPr/>
              <p:nvPr/>
            </p:nvSpPr>
            <p:spPr>
              <a:xfrm>
                <a:off x="866825" y="748075"/>
                <a:ext cx="229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35" extrusionOk="0">
                    <a:moveTo>
                      <a:pt x="429" y="1"/>
                    </a:moveTo>
                    <a:lnTo>
                      <a:pt x="1" y="234"/>
                    </a:lnTo>
                    <a:lnTo>
                      <a:pt x="487" y="234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2"/>
              <p:cNvSpPr/>
              <p:nvPr/>
            </p:nvSpPr>
            <p:spPr>
              <a:xfrm>
                <a:off x="1155750" y="2081725"/>
                <a:ext cx="10457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2433" extrusionOk="0">
                    <a:moveTo>
                      <a:pt x="3969" y="0"/>
                    </a:moveTo>
                    <a:lnTo>
                      <a:pt x="0" y="2296"/>
                    </a:lnTo>
                    <a:cubicBezTo>
                      <a:pt x="20" y="2296"/>
                      <a:pt x="58" y="2315"/>
                      <a:pt x="58" y="2315"/>
                    </a:cubicBezTo>
                    <a:cubicBezTo>
                      <a:pt x="117" y="2374"/>
                      <a:pt x="175" y="2393"/>
                      <a:pt x="214" y="2432"/>
                    </a:cubicBezTo>
                    <a:lnTo>
                      <a:pt x="4183" y="156"/>
                    </a:lnTo>
                    <a:cubicBezTo>
                      <a:pt x="4163" y="156"/>
                      <a:pt x="4125" y="117"/>
                      <a:pt x="4105" y="117"/>
                    </a:cubicBezTo>
                    <a:cubicBezTo>
                      <a:pt x="4066" y="98"/>
                      <a:pt x="4008" y="5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2"/>
              <p:cNvSpPr/>
              <p:nvPr/>
            </p:nvSpPr>
            <p:spPr>
              <a:xfrm>
                <a:off x="1252050" y="206152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328" y="712"/>
                    </a:moveTo>
                    <a:cubicBezTo>
                      <a:pt x="345" y="726"/>
                      <a:pt x="366" y="738"/>
                      <a:pt x="389" y="750"/>
                    </a:cubicBezTo>
                    <a:cubicBezTo>
                      <a:pt x="390" y="751"/>
                      <a:pt x="391" y="751"/>
                      <a:pt x="393" y="752"/>
                    </a:cubicBezTo>
                    <a:lnTo>
                      <a:pt x="393" y="752"/>
                    </a:lnTo>
                    <a:cubicBezTo>
                      <a:pt x="377" y="730"/>
                      <a:pt x="354" y="716"/>
                      <a:pt x="328" y="712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8" y="50"/>
                      <a:pt x="253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39" y="731"/>
                      <a:pt x="117" y="808"/>
                    </a:cubicBezTo>
                    <a:lnTo>
                      <a:pt x="234" y="731"/>
                    </a:lnTo>
                    <a:cubicBezTo>
                      <a:pt x="260" y="718"/>
                      <a:pt x="285" y="711"/>
                      <a:pt x="309" y="711"/>
                    </a:cubicBezTo>
                    <a:cubicBezTo>
                      <a:pt x="316" y="711"/>
                      <a:pt x="322" y="712"/>
                      <a:pt x="328" y="712"/>
                    </a:cubicBezTo>
                    <a:lnTo>
                      <a:pt x="328" y="712"/>
                    </a:lnTo>
                    <a:cubicBezTo>
                      <a:pt x="258" y="661"/>
                      <a:pt x="234" y="602"/>
                      <a:pt x="234" y="555"/>
                    </a:cubicBezTo>
                    <a:cubicBezTo>
                      <a:pt x="234" y="478"/>
                      <a:pt x="292" y="400"/>
                      <a:pt x="389" y="361"/>
                    </a:cubicBezTo>
                    <a:cubicBezTo>
                      <a:pt x="506" y="283"/>
                      <a:pt x="681" y="264"/>
                      <a:pt x="817" y="264"/>
                    </a:cubicBezTo>
                    <a:cubicBezTo>
                      <a:pt x="992" y="264"/>
                      <a:pt x="1129" y="283"/>
                      <a:pt x="124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14"/>
                      <a:pt x="1343" y="672"/>
                      <a:pt x="1245" y="750"/>
                    </a:cubicBezTo>
                    <a:cubicBezTo>
                      <a:pt x="1129" y="818"/>
                      <a:pt x="968" y="852"/>
                      <a:pt x="810" y="852"/>
                    </a:cubicBezTo>
                    <a:cubicBezTo>
                      <a:pt x="654" y="852"/>
                      <a:pt x="499" y="819"/>
                      <a:pt x="393" y="752"/>
                    </a:cubicBezTo>
                    <a:lnTo>
                      <a:pt x="393" y="752"/>
                    </a:lnTo>
                    <a:cubicBezTo>
                      <a:pt x="400" y="762"/>
                      <a:pt x="405" y="775"/>
                      <a:pt x="409" y="789"/>
                    </a:cubicBezTo>
                    <a:cubicBezTo>
                      <a:pt x="428" y="847"/>
                      <a:pt x="428" y="906"/>
                      <a:pt x="350" y="964"/>
                    </a:cubicBezTo>
                    <a:lnTo>
                      <a:pt x="331" y="983"/>
                    </a:lnTo>
                    <a:cubicBezTo>
                      <a:pt x="487" y="1061"/>
                      <a:pt x="642" y="1081"/>
                      <a:pt x="817" y="1081"/>
                    </a:cubicBezTo>
                    <a:cubicBezTo>
                      <a:pt x="1012" y="1081"/>
                      <a:pt x="1226" y="1042"/>
                      <a:pt x="1381" y="925"/>
                    </a:cubicBezTo>
                    <a:cubicBezTo>
                      <a:pt x="1557" y="847"/>
                      <a:pt x="1654" y="692"/>
                      <a:pt x="1654" y="536"/>
                    </a:cubicBezTo>
                    <a:cubicBezTo>
                      <a:pt x="1654" y="400"/>
                      <a:pt x="1537" y="244"/>
                      <a:pt x="1381" y="147"/>
                    </a:cubicBezTo>
                    <a:cubicBezTo>
                      <a:pt x="1226" y="50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2"/>
              <p:cNvSpPr/>
              <p:nvPr/>
            </p:nvSpPr>
            <p:spPr>
              <a:xfrm>
                <a:off x="1254950" y="2079100"/>
                <a:ext cx="78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61" extrusionOk="0">
                    <a:moveTo>
                      <a:pt x="175" y="1"/>
                    </a:moveTo>
                    <a:cubicBezTo>
                      <a:pt x="157" y="1"/>
                      <a:pt x="137" y="3"/>
                      <a:pt x="118" y="8"/>
                    </a:cubicBezTo>
                    <a:lnTo>
                      <a:pt x="1" y="86"/>
                    </a:lnTo>
                    <a:cubicBezTo>
                      <a:pt x="40" y="164"/>
                      <a:pt x="98" y="183"/>
                      <a:pt x="137" y="222"/>
                    </a:cubicBezTo>
                    <a:cubicBezTo>
                      <a:pt x="157" y="261"/>
                      <a:pt x="195" y="261"/>
                      <a:pt x="215" y="261"/>
                    </a:cubicBezTo>
                    <a:lnTo>
                      <a:pt x="234" y="222"/>
                    </a:lnTo>
                    <a:cubicBezTo>
                      <a:pt x="293" y="203"/>
                      <a:pt x="312" y="144"/>
                      <a:pt x="293" y="66"/>
                    </a:cubicBezTo>
                    <a:cubicBezTo>
                      <a:pt x="278" y="23"/>
                      <a:pt x="231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1123650" y="2137525"/>
                <a:ext cx="40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37" extrusionOk="0">
                    <a:moveTo>
                      <a:pt x="778" y="181"/>
                    </a:moveTo>
                    <a:cubicBezTo>
                      <a:pt x="953" y="181"/>
                      <a:pt x="1090" y="200"/>
                      <a:pt x="1206" y="278"/>
                    </a:cubicBezTo>
                    <a:cubicBezTo>
                      <a:pt x="1304" y="317"/>
                      <a:pt x="1362" y="395"/>
                      <a:pt x="1362" y="473"/>
                    </a:cubicBezTo>
                    <a:cubicBezTo>
                      <a:pt x="1362" y="550"/>
                      <a:pt x="1304" y="589"/>
                      <a:pt x="1206" y="667"/>
                    </a:cubicBezTo>
                    <a:cubicBezTo>
                      <a:pt x="1099" y="735"/>
                      <a:pt x="944" y="769"/>
                      <a:pt x="783" y="769"/>
                    </a:cubicBezTo>
                    <a:cubicBezTo>
                      <a:pt x="623" y="769"/>
                      <a:pt x="457" y="735"/>
                      <a:pt x="331" y="667"/>
                    </a:cubicBezTo>
                    <a:cubicBezTo>
                      <a:pt x="234" y="628"/>
                      <a:pt x="195" y="550"/>
                      <a:pt x="195" y="473"/>
                    </a:cubicBezTo>
                    <a:cubicBezTo>
                      <a:pt x="195" y="395"/>
                      <a:pt x="234" y="356"/>
                      <a:pt x="331" y="278"/>
                    </a:cubicBezTo>
                    <a:cubicBezTo>
                      <a:pt x="467" y="200"/>
                      <a:pt x="623" y="181"/>
                      <a:pt x="778" y="181"/>
                    </a:cubicBezTo>
                    <a:close/>
                    <a:moveTo>
                      <a:pt x="807" y="1"/>
                    </a:moveTo>
                    <a:cubicBezTo>
                      <a:pt x="632" y="1"/>
                      <a:pt x="457" y="35"/>
                      <a:pt x="311" y="103"/>
                    </a:cubicBezTo>
                    <a:cubicBezTo>
                      <a:pt x="370" y="161"/>
                      <a:pt x="389" y="200"/>
                      <a:pt x="331" y="259"/>
                    </a:cubicBezTo>
                    <a:cubicBezTo>
                      <a:pt x="311" y="297"/>
                      <a:pt x="272" y="297"/>
                      <a:pt x="234" y="297"/>
                    </a:cubicBezTo>
                    <a:cubicBezTo>
                      <a:pt x="214" y="297"/>
                      <a:pt x="195" y="297"/>
                      <a:pt x="195" y="278"/>
                    </a:cubicBezTo>
                    <a:lnTo>
                      <a:pt x="117" y="220"/>
                    </a:lnTo>
                    <a:cubicBezTo>
                      <a:pt x="39" y="297"/>
                      <a:pt x="0" y="395"/>
                      <a:pt x="0" y="492"/>
                    </a:cubicBezTo>
                    <a:cubicBezTo>
                      <a:pt x="0" y="648"/>
                      <a:pt x="97" y="784"/>
                      <a:pt x="272" y="881"/>
                    </a:cubicBezTo>
                    <a:cubicBezTo>
                      <a:pt x="428" y="978"/>
                      <a:pt x="623" y="1037"/>
                      <a:pt x="817" y="1037"/>
                    </a:cubicBezTo>
                    <a:cubicBezTo>
                      <a:pt x="992" y="1037"/>
                      <a:pt x="1167" y="978"/>
                      <a:pt x="1304" y="939"/>
                    </a:cubicBezTo>
                    <a:lnTo>
                      <a:pt x="1265" y="920"/>
                    </a:lnTo>
                    <a:cubicBezTo>
                      <a:pt x="1167" y="842"/>
                      <a:pt x="1148" y="764"/>
                      <a:pt x="1187" y="725"/>
                    </a:cubicBezTo>
                    <a:cubicBezTo>
                      <a:pt x="1201" y="682"/>
                      <a:pt x="1249" y="660"/>
                      <a:pt x="1304" y="660"/>
                    </a:cubicBezTo>
                    <a:cubicBezTo>
                      <a:pt x="1323" y="660"/>
                      <a:pt x="1342" y="662"/>
                      <a:pt x="1362" y="667"/>
                    </a:cubicBezTo>
                    <a:lnTo>
                      <a:pt x="1498" y="764"/>
                    </a:lnTo>
                    <a:cubicBezTo>
                      <a:pt x="1576" y="687"/>
                      <a:pt x="1634" y="589"/>
                      <a:pt x="1634" y="492"/>
                    </a:cubicBezTo>
                    <a:cubicBezTo>
                      <a:pt x="1634" y="395"/>
                      <a:pt x="1576" y="297"/>
                      <a:pt x="1498" y="220"/>
                    </a:cubicBezTo>
                    <a:lnTo>
                      <a:pt x="1440" y="278"/>
                    </a:lnTo>
                    <a:cubicBezTo>
                      <a:pt x="1401" y="278"/>
                      <a:pt x="1381" y="297"/>
                      <a:pt x="1381" y="297"/>
                    </a:cubicBezTo>
                    <a:cubicBezTo>
                      <a:pt x="1342" y="297"/>
                      <a:pt x="1304" y="278"/>
                      <a:pt x="1284" y="259"/>
                    </a:cubicBezTo>
                    <a:cubicBezTo>
                      <a:pt x="1265" y="200"/>
                      <a:pt x="1265" y="122"/>
                      <a:pt x="1304" y="103"/>
                    </a:cubicBezTo>
                    <a:cubicBezTo>
                      <a:pt x="1158" y="35"/>
                      <a:pt x="983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1153800" y="2139125"/>
                <a:ext cx="6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15" extrusionOk="0">
                    <a:moveTo>
                      <a:pt x="78" y="0"/>
                    </a:moveTo>
                    <a:cubicBezTo>
                      <a:pt x="39" y="39"/>
                      <a:pt x="0" y="97"/>
                      <a:pt x="59" y="175"/>
                    </a:cubicBezTo>
                    <a:cubicBezTo>
                      <a:pt x="78" y="214"/>
                      <a:pt x="117" y="214"/>
                      <a:pt x="156" y="214"/>
                    </a:cubicBezTo>
                    <a:cubicBezTo>
                      <a:pt x="175" y="214"/>
                      <a:pt x="195" y="214"/>
                      <a:pt x="195" y="195"/>
                    </a:cubicBezTo>
                    <a:lnTo>
                      <a:pt x="273" y="136"/>
                    </a:lnTo>
                    <a:cubicBezTo>
                      <a:pt x="214" y="97"/>
                      <a:pt x="175" y="39"/>
                      <a:pt x="117" y="19"/>
                    </a:cubicBezTo>
                    <a:cubicBezTo>
                      <a:pt x="98" y="19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1155250" y="2156125"/>
                <a:ext cx="326375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7706" extrusionOk="0">
                    <a:moveTo>
                      <a:pt x="215" y="1"/>
                    </a:moveTo>
                    <a:cubicBezTo>
                      <a:pt x="195" y="59"/>
                      <a:pt x="137" y="98"/>
                      <a:pt x="78" y="137"/>
                    </a:cubicBezTo>
                    <a:cubicBezTo>
                      <a:pt x="40" y="137"/>
                      <a:pt x="20" y="176"/>
                      <a:pt x="1" y="176"/>
                    </a:cubicBezTo>
                    <a:lnTo>
                      <a:pt x="13055" y="7705"/>
                    </a:lnTo>
                    <a:lnTo>
                      <a:pt x="13055" y="74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1152825" y="2153925"/>
                <a:ext cx="83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5" extrusionOk="0">
                    <a:moveTo>
                      <a:pt x="137" y="0"/>
                    </a:moveTo>
                    <a:cubicBezTo>
                      <a:pt x="98" y="0"/>
                      <a:pt x="59" y="18"/>
                      <a:pt x="20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17" y="264"/>
                    </a:lnTo>
                    <a:cubicBezTo>
                      <a:pt x="137" y="264"/>
                      <a:pt x="175" y="225"/>
                      <a:pt x="195" y="225"/>
                    </a:cubicBezTo>
                    <a:cubicBezTo>
                      <a:pt x="234" y="186"/>
                      <a:pt x="292" y="147"/>
                      <a:pt x="331" y="108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1067700" y="2106050"/>
                <a:ext cx="632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499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16" y="1498"/>
                    </a:lnTo>
                    <a:cubicBezTo>
                      <a:pt x="2335" y="1420"/>
                      <a:pt x="2374" y="1401"/>
                      <a:pt x="2452" y="1342"/>
                    </a:cubicBezTo>
                    <a:cubicBezTo>
                      <a:pt x="2472" y="1342"/>
                      <a:pt x="2510" y="1323"/>
                      <a:pt x="2530" y="1323"/>
                    </a:cubicBezTo>
                    <a:lnTo>
                      <a:pt x="2510" y="132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1028300" y="2083175"/>
                <a:ext cx="39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24" y="915"/>
                    </a:lnTo>
                    <a:lnTo>
                      <a:pt x="1577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1125575" y="2139600"/>
                <a:ext cx="6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6" extrusionOk="0">
                    <a:moveTo>
                      <a:pt x="215" y="0"/>
                    </a:moveTo>
                    <a:cubicBezTo>
                      <a:pt x="195" y="0"/>
                      <a:pt x="157" y="20"/>
                      <a:pt x="137" y="20"/>
                    </a:cubicBezTo>
                    <a:cubicBezTo>
                      <a:pt x="59" y="59"/>
                      <a:pt x="20" y="98"/>
                      <a:pt x="1" y="156"/>
                    </a:cubicBezTo>
                    <a:lnTo>
                      <a:pt x="59" y="195"/>
                    </a:lnTo>
                    <a:lnTo>
                      <a:pt x="137" y="195"/>
                    </a:lnTo>
                    <a:cubicBezTo>
                      <a:pt x="195" y="195"/>
                      <a:pt x="215" y="176"/>
                      <a:pt x="234" y="156"/>
                    </a:cubicBezTo>
                    <a:cubicBezTo>
                      <a:pt x="254" y="98"/>
                      <a:pt x="254" y="2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888225" y="2106050"/>
                <a:ext cx="17950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3386" extrusionOk="0">
                    <a:moveTo>
                      <a:pt x="6927" y="0"/>
                    </a:moveTo>
                    <a:lnTo>
                      <a:pt x="4359" y="1498"/>
                    </a:lnTo>
                    <a:cubicBezTo>
                      <a:pt x="4398" y="1518"/>
                      <a:pt x="4417" y="1576"/>
                      <a:pt x="4398" y="1654"/>
                    </a:cubicBezTo>
                    <a:cubicBezTo>
                      <a:pt x="4378" y="1712"/>
                      <a:pt x="4339" y="1712"/>
                      <a:pt x="4300" y="1712"/>
                    </a:cubicBezTo>
                    <a:cubicBezTo>
                      <a:pt x="4281" y="1712"/>
                      <a:pt x="4261" y="1712"/>
                      <a:pt x="4261" y="1673"/>
                    </a:cubicBezTo>
                    <a:lnTo>
                      <a:pt x="4145" y="1615"/>
                    </a:lnTo>
                    <a:lnTo>
                      <a:pt x="1557" y="3093"/>
                    </a:lnTo>
                    <a:lnTo>
                      <a:pt x="254" y="2335"/>
                    </a:lnTo>
                    <a:lnTo>
                      <a:pt x="1" y="2490"/>
                    </a:lnTo>
                    <a:lnTo>
                      <a:pt x="1518" y="3366"/>
                    </a:lnTo>
                    <a:cubicBezTo>
                      <a:pt x="1538" y="3366"/>
                      <a:pt x="1557" y="3385"/>
                      <a:pt x="1557" y="3385"/>
                    </a:cubicBezTo>
                    <a:cubicBezTo>
                      <a:pt x="1577" y="3385"/>
                      <a:pt x="1616" y="3385"/>
                      <a:pt x="1616" y="3366"/>
                    </a:cubicBezTo>
                    <a:lnTo>
                      <a:pt x="7180" y="156"/>
                    </a:lnTo>
                    <a:lnTo>
                      <a:pt x="69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1068200" y="2001475"/>
                <a:ext cx="1439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4164" extrusionOk="0">
                    <a:moveTo>
                      <a:pt x="4339" y="0"/>
                    </a:moveTo>
                    <a:lnTo>
                      <a:pt x="4086" y="156"/>
                    </a:lnTo>
                    <a:lnTo>
                      <a:pt x="5409" y="915"/>
                    </a:lnTo>
                    <a:lnTo>
                      <a:pt x="2743" y="2432"/>
                    </a:lnTo>
                    <a:cubicBezTo>
                      <a:pt x="2802" y="2471"/>
                      <a:pt x="2821" y="2529"/>
                      <a:pt x="2802" y="2607"/>
                    </a:cubicBezTo>
                    <a:cubicBezTo>
                      <a:pt x="2782" y="2666"/>
                      <a:pt x="2724" y="2666"/>
                      <a:pt x="2704" y="2666"/>
                    </a:cubicBezTo>
                    <a:cubicBezTo>
                      <a:pt x="2685" y="2666"/>
                      <a:pt x="2646" y="2666"/>
                      <a:pt x="2646" y="2627"/>
                    </a:cubicBezTo>
                    <a:lnTo>
                      <a:pt x="2529" y="2568"/>
                    </a:lnTo>
                    <a:lnTo>
                      <a:pt x="0" y="4027"/>
                    </a:lnTo>
                    <a:lnTo>
                      <a:pt x="253" y="4164"/>
                    </a:lnTo>
                    <a:lnTo>
                      <a:pt x="5720" y="1012"/>
                    </a:lnTo>
                    <a:cubicBezTo>
                      <a:pt x="5759" y="973"/>
                      <a:pt x="5759" y="934"/>
                      <a:pt x="5759" y="915"/>
                    </a:cubicBezTo>
                    <a:cubicBezTo>
                      <a:pt x="5759" y="856"/>
                      <a:pt x="5739" y="837"/>
                      <a:pt x="5720" y="817"/>
                    </a:cubicBezTo>
                    <a:lnTo>
                      <a:pt x="4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1061375" y="21026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254" y="254"/>
                    </a:lnTo>
                    <a:lnTo>
                      <a:pt x="487" y="13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1097850" y="2043300"/>
                <a:ext cx="3895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15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324" y="915"/>
                    </a:lnTo>
                    <a:lnTo>
                      <a:pt x="1557" y="759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130925" y="2062275"/>
                <a:ext cx="78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34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118" y="234"/>
                    </a:lnTo>
                    <a:lnTo>
                      <a:pt x="195" y="234"/>
                    </a:lnTo>
                    <a:cubicBezTo>
                      <a:pt x="234" y="234"/>
                      <a:pt x="273" y="195"/>
                      <a:pt x="293" y="175"/>
                    </a:cubicBezTo>
                    <a:cubicBezTo>
                      <a:pt x="312" y="136"/>
                      <a:pt x="312" y="58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958275" y="212452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1304" y="895"/>
                    </a:lnTo>
                    <a:lnTo>
                      <a:pt x="1557" y="75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990850" y="2143500"/>
                <a:ext cx="83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15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137" y="214"/>
                    </a:lnTo>
                    <a:lnTo>
                      <a:pt x="195" y="214"/>
                    </a:lnTo>
                    <a:cubicBezTo>
                      <a:pt x="254" y="214"/>
                      <a:pt x="273" y="175"/>
                      <a:pt x="293" y="156"/>
                    </a:cubicBezTo>
                    <a:cubicBezTo>
                      <a:pt x="332" y="117"/>
                      <a:pt x="332" y="39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2"/>
              <p:cNvSpPr/>
              <p:nvPr/>
            </p:nvSpPr>
            <p:spPr>
              <a:xfrm>
                <a:off x="997675" y="19017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1" y="4437"/>
                    </a:lnTo>
                    <a:lnTo>
                      <a:pt x="6887" y="4145"/>
                    </a:lnTo>
                    <a:lnTo>
                      <a:pt x="5448" y="3308"/>
                    </a:lnTo>
                    <a:cubicBezTo>
                      <a:pt x="5428" y="3269"/>
                      <a:pt x="5409" y="3192"/>
                      <a:pt x="5428" y="3153"/>
                    </a:cubicBezTo>
                    <a:cubicBezTo>
                      <a:pt x="5443" y="3109"/>
                      <a:pt x="5490" y="3087"/>
                      <a:pt x="5546" y="3087"/>
                    </a:cubicBezTo>
                    <a:cubicBezTo>
                      <a:pt x="5564" y="3087"/>
                      <a:pt x="5584" y="3089"/>
                      <a:pt x="5603" y="3094"/>
                    </a:cubicBezTo>
                    <a:lnTo>
                      <a:pt x="7160" y="3989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2"/>
              <p:cNvSpPr/>
              <p:nvPr/>
            </p:nvSpPr>
            <p:spPr>
              <a:xfrm>
                <a:off x="1132400" y="1978825"/>
                <a:ext cx="442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062" extrusionOk="0">
                    <a:moveTo>
                      <a:pt x="152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6"/>
                      <a:pt x="78" y="225"/>
                    </a:cubicBezTo>
                    <a:lnTo>
                      <a:pt x="1518" y="1062"/>
                    </a:lnTo>
                    <a:lnTo>
                      <a:pt x="1771" y="906"/>
                    </a:lnTo>
                    <a:lnTo>
                      <a:pt x="214" y="11"/>
                    </a:lnTo>
                    <a:cubicBezTo>
                      <a:pt x="195" y="5"/>
                      <a:pt x="17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2"/>
              <p:cNvSpPr/>
              <p:nvPr/>
            </p:nvSpPr>
            <p:spPr>
              <a:xfrm>
                <a:off x="926175" y="194310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5"/>
                    </a:lnTo>
                    <a:lnTo>
                      <a:pt x="5487" y="3347"/>
                    </a:lnTo>
                    <a:cubicBezTo>
                      <a:pt x="5409" y="3308"/>
                      <a:pt x="5409" y="3230"/>
                      <a:pt x="5448" y="3191"/>
                    </a:cubicBezTo>
                    <a:cubicBezTo>
                      <a:pt x="5461" y="3164"/>
                      <a:pt x="5504" y="3136"/>
                      <a:pt x="5549" y="3136"/>
                    </a:cubicBezTo>
                    <a:cubicBezTo>
                      <a:pt x="5568" y="3136"/>
                      <a:pt x="5586" y="3141"/>
                      <a:pt x="5603" y="3152"/>
                    </a:cubicBezTo>
                    <a:lnTo>
                      <a:pt x="7121" y="4028"/>
                    </a:lnTo>
                    <a:lnTo>
                      <a:pt x="7685" y="3697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2"/>
              <p:cNvSpPr/>
              <p:nvPr/>
            </p:nvSpPr>
            <p:spPr>
              <a:xfrm>
                <a:off x="1061375" y="2021250"/>
                <a:ext cx="428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39" extrusionOk="0">
                    <a:moveTo>
                      <a:pt x="133" y="1"/>
                    </a:moveTo>
                    <a:cubicBezTo>
                      <a:pt x="99" y="1"/>
                      <a:pt x="63" y="20"/>
                      <a:pt x="40" y="65"/>
                    </a:cubicBezTo>
                    <a:cubicBezTo>
                      <a:pt x="1" y="104"/>
                      <a:pt x="1" y="182"/>
                      <a:pt x="79" y="240"/>
                    </a:cubicBezTo>
                    <a:lnTo>
                      <a:pt x="1460" y="1038"/>
                    </a:lnTo>
                    <a:lnTo>
                      <a:pt x="1713" y="882"/>
                    </a:lnTo>
                    <a:lnTo>
                      <a:pt x="195" y="26"/>
                    </a:lnTo>
                    <a:cubicBezTo>
                      <a:pt x="179" y="10"/>
                      <a:pt x="156" y="1"/>
                      <a:pt x="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2"/>
              <p:cNvSpPr/>
              <p:nvPr/>
            </p:nvSpPr>
            <p:spPr>
              <a:xfrm>
                <a:off x="786100" y="20233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59"/>
                    </a:lnTo>
                    <a:lnTo>
                      <a:pt x="6382" y="4436"/>
                    </a:lnTo>
                    <a:lnTo>
                      <a:pt x="6868" y="4145"/>
                    </a:lnTo>
                    <a:lnTo>
                      <a:pt x="5467" y="3347"/>
                    </a:lnTo>
                    <a:cubicBezTo>
                      <a:pt x="5428" y="3347"/>
                      <a:pt x="5428" y="3269"/>
                      <a:pt x="5448" y="3191"/>
                    </a:cubicBezTo>
                    <a:cubicBezTo>
                      <a:pt x="5461" y="3164"/>
                      <a:pt x="5504" y="3136"/>
                      <a:pt x="5556" y="3136"/>
                    </a:cubicBezTo>
                    <a:cubicBezTo>
                      <a:pt x="5577" y="3136"/>
                      <a:pt x="5600" y="3141"/>
                      <a:pt x="5623" y="3152"/>
                    </a:cubicBezTo>
                    <a:lnTo>
                      <a:pt x="7121" y="4028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2"/>
              <p:cNvSpPr/>
              <p:nvPr/>
            </p:nvSpPr>
            <p:spPr>
              <a:xfrm>
                <a:off x="921800" y="2101500"/>
                <a:ext cx="423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039" extrusionOk="0">
                    <a:moveTo>
                      <a:pt x="122" y="1"/>
                    </a:moveTo>
                    <a:cubicBezTo>
                      <a:pt x="88" y="1"/>
                      <a:pt x="54" y="20"/>
                      <a:pt x="20" y="65"/>
                    </a:cubicBezTo>
                    <a:cubicBezTo>
                      <a:pt x="0" y="104"/>
                      <a:pt x="0" y="182"/>
                      <a:pt x="78" y="240"/>
                    </a:cubicBezTo>
                    <a:lnTo>
                      <a:pt x="1459" y="1038"/>
                    </a:lnTo>
                    <a:lnTo>
                      <a:pt x="1693" y="882"/>
                    </a:lnTo>
                    <a:lnTo>
                      <a:pt x="195" y="26"/>
                    </a:lnTo>
                    <a:cubicBezTo>
                      <a:pt x="171" y="10"/>
                      <a:pt x="146" y="1"/>
                      <a:pt x="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2"/>
              <p:cNvSpPr/>
              <p:nvPr/>
            </p:nvSpPr>
            <p:spPr>
              <a:xfrm>
                <a:off x="714600" y="20656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0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926" y="4105"/>
                    </a:lnTo>
                    <a:lnTo>
                      <a:pt x="5603" y="3347"/>
                    </a:lnTo>
                    <a:cubicBezTo>
                      <a:pt x="5545" y="3327"/>
                      <a:pt x="5545" y="3249"/>
                      <a:pt x="5565" y="3171"/>
                    </a:cubicBezTo>
                    <a:cubicBezTo>
                      <a:pt x="5579" y="3143"/>
                      <a:pt x="5624" y="3125"/>
                      <a:pt x="5678" y="3125"/>
                    </a:cubicBezTo>
                    <a:cubicBezTo>
                      <a:pt x="5698" y="3125"/>
                      <a:pt x="5719" y="3127"/>
                      <a:pt x="5740" y="3133"/>
                    </a:cubicBezTo>
                    <a:lnTo>
                      <a:pt x="7160" y="3950"/>
                    </a:lnTo>
                    <a:lnTo>
                      <a:pt x="7685" y="3658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2"/>
              <p:cNvSpPr/>
              <p:nvPr/>
            </p:nvSpPr>
            <p:spPr>
              <a:xfrm>
                <a:off x="852725" y="2144175"/>
                <a:ext cx="4087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85" extrusionOk="0">
                    <a:moveTo>
                      <a:pt x="146" y="0"/>
                    </a:moveTo>
                    <a:cubicBezTo>
                      <a:pt x="105" y="0"/>
                      <a:pt x="64" y="14"/>
                      <a:pt x="40" y="51"/>
                    </a:cubicBezTo>
                    <a:cubicBezTo>
                      <a:pt x="1" y="109"/>
                      <a:pt x="1" y="187"/>
                      <a:pt x="78" y="226"/>
                    </a:cubicBezTo>
                    <a:lnTo>
                      <a:pt x="1401" y="985"/>
                    </a:lnTo>
                    <a:lnTo>
                      <a:pt x="1635" y="829"/>
                    </a:lnTo>
                    <a:lnTo>
                      <a:pt x="215" y="12"/>
                    </a:lnTo>
                    <a:cubicBezTo>
                      <a:pt x="193" y="5"/>
                      <a:pt x="169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2"/>
              <p:cNvSpPr/>
              <p:nvPr/>
            </p:nvSpPr>
            <p:spPr>
              <a:xfrm>
                <a:off x="856125" y="198395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1" y="760"/>
                    </a:lnTo>
                    <a:lnTo>
                      <a:pt x="6363" y="4437"/>
                    </a:lnTo>
                    <a:lnTo>
                      <a:pt x="6888" y="4145"/>
                    </a:lnTo>
                    <a:lnTo>
                      <a:pt x="5545" y="3367"/>
                    </a:lnTo>
                    <a:cubicBezTo>
                      <a:pt x="5487" y="3308"/>
                      <a:pt x="5468" y="3230"/>
                      <a:pt x="5487" y="3191"/>
                    </a:cubicBezTo>
                    <a:cubicBezTo>
                      <a:pt x="5516" y="3148"/>
                      <a:pt x="5556" y="3126"/>
                      <a:pt x="5607" y="3126"/>
                    </a:cubicBezTo>
                    <a:cubicBezTo>
                      <a:pt x="5625" y="3126"/>
                      <a:pt x="5643" y="3128"/>
                      <a:pt x="5662" y="3133"/>
                    </a:cubicBezTo>
                    <a:lnTo>
                      <a:pt x="7121" y="3989"/>
                    </a:lnTo>
                    <a:lnTo>
                      <a:pt x="7686" y="367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2"/>
              <p:cNvSpPr/>
              <p:nvPr/>
            </p:nvSpPr>
            <p:spPr>
              <a:xfrm>
                <a:off x="992800" y="2062000"/>
                <a:ext cx="413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04" extrusionOk="0">
                    <a:moveTo>
                      <a:pt x="145" y="0"/>
                    </a:moveTo>
                    <a:cubicBezTo>
                      <a:pt x="107" y="0"/>
                      <a:pt x="59" y="18"/>
                      <a:pt x="20" y="69"/>
                    </a:cubicBezTo>
                    <a:cubicBezTo>
                      <a:pt x="1" y="108"/>
                      <a:pt x="1" y="186"/>
                      <a:pt x="78" y="225"/>
                    </a:cubicBezTo>
                    <a:lnTo>
                      <a:pt x="1421" y="1003"/>
                    </a:lnTo>
                    <a:lnTo>
                      <a:pt x="1654" y="867"/>
                    </a:lnTo>
                    <a:lnTo>
                      <a:pt x="195" y="11"/>
                    </a:lnTo>
                    <a:cubicBezTo>
                      <a:pt x="182" y="5"/>
                      <a:pt x="165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2"/>
              <p:cNvSpPr/>
              <p:nvPr/>
            </p:nvSpPr>
            <p:spPr>
              <a:xfrm>
                <a:off x="357600" y="1812325"/>
                <a:ext cx="345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49" extrusionOk="0">
                    <a:moveTo>
                      <a:pt x="565" y="1"/>
                    </a:moveTo>
                    <a:cubicBezTo>
                      <a:pt x="367" y="1"/>
                      <a:pt x="170" y="44"/>
                      <a:pt x="20" y="134"/>
                    </a:cubicBezTo>
                    <a:lnTo>
                      <a:pt x="20" y="446"/>
                    </a:lnTo>
                    <a:cubicBezTo>
                      <a:pt x="20" y="407"/>
                      <a:pt x="39" y="348"/>
                      <a:pt x="117" y="329"/>
                    </a:cubicBezTo>
                    <a:cubicBezTo>
                      <a:pt x="234" y="251"/>
                      <a:pt x="409" y="232"/>
                      <a:pt x="565" y="232"/>
                    </a:cubicBezTo>
                    <a:cubicBezTo>
                      <a:pt x="720" y="232"/>
                      <a:pt x="876" y="251"/>
                      <a:pt x="993" y="329"/>
                    </a:cubicBezTo>
                    <a:cubicBezTo>
                      <a:pt x="1090" y="368"/>
                      <a:pt x="1148" y="446"/>
                      <a:pt x="1148" y="524"/>
                    </a:cubicBezTo>
                    <a:cubicBezTo>
                      <a:pt x="1148" y="601"/>
                      <a:pt x="1090" y="640"/>
                      <a:pt x="993" y="718"/>
                    </a:cubicBezTo>
                    <a:cubicBezTo>
                      <a:pt x="876" y="786"/>
                      <a:pt x="711" y="820"/>
                      <a:pt x="548" y="820"/>
                    </a:cubicBezTo>
                    <a:cubicBezTo>
                      <a:pt x="385" y="820"/>
                      <a:pt x="224" y="786"/>
                      <a:pt x="117" y="718"/>
                    </a:cubicBezTo>
                    <a:cubicBezTo>
                      <a:pt x="59" y="679"/>
                      <a:pt x="20" y="640"/>
                      <a:pt x="0" y="601"/>
                    </a:cubicBezTo>
                    <a:lnTo>
                      <a:pt x="0" y="913"/>
                    </a:lnTo>
                    <a:cubicBezTo>
                      <a:pt x="176" y="1010"/>
                      <a:pt x="351" y="1049"/>
                      <a:pt x="545" y="1049"/>
                    </a:cubicBezTo>
                    <a:cubicBezTo>
                      <a:pt x="740" y="1049"/>
                      <a:pt x="973" y="1010"/>
                      <a:pt x="1109" y="913"/>
                    </a:cubicBezTo>
                    <a:cubicBezTo>
                      <a:pt x="1284" y="815"/>
                      <a:pt x="1382" y="660"/>
                      <a:pt x="1382" y="524"/>
                    </a:cubicBezTo>
                    <a:cubicBezTo>
                      <a:pt x="1382" y="426"/>
                      <a:pt x="1323" y="329"/>
                      <a:pt x="1265" y="251"/>
                    </a:cubicBezTo>
                    <a:lnTo>
                      <a:pt x="1129" y="329"/>
                    </a:lnTo>
                    <a:cubicBezTo>
                      <a:pt x="1109" y="329"/>
                      <a:pt x="1090" y="348"/>
                      <a:pt x="1090" y="348"/>
                    </a:cubicBezTo>
                    <a:cubicBezTo>
                      <a:pt x="1032" y="348"/>
                      <a:pt x="1012" y="329"/>
                      <a:pt x="993" y="310"/>
                    </a:cubicBezTo>
                    <a:cubicBezTo>
                      <a:pt x="973" y="251"/>
                      <a:pt x="973" y="173"/>
                      <a:pt x="1032" y="134"/>
                    </a:cubicBezTo>
                    <a:lnTo>
                      <a:pt x="1090" y="115"/>
                    </a:lnTo>
                    <a:cubicBezTo>
                      <a:pt x="939" y="39"/>
                      <a:pt x="751" y="1"/>
                      <a:pt x="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2"/>
              <p:cNvSpPr/>
              <p:nvPr/>
            </p:nvSpPr>
            <p:spPr>
              <a:xfrm>
                <a:off x="381425" y="1814225"/>
                <a:ext cx="7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3" extrusionOk="0">
                    <a:moveTo>
                      <a:pt x="98" y="0"/>
                    </a:moveTo>
                    <a:lnTo>
                      <a:pt x="40" y="20"/>
                    </a:lnTo>
                    <a:cubicBezTo>
                      <a:pt x="20" y="58"/>
                      <a:pt x="1" y="117"/>
                      <a:pt x="20" y="195"/>
                    </a:cubicBezTo>
                    <a:cubicBezTo>
                      <a:pt x="40" y="253"/>
                      <a:pt x="98" y="253"/>
                      <a:pt x="117" y="253"/>
                    </a:cubicBezTo>
                    <a:cubicBezTo>
                      <a:pt x="137" y="253"/>
                      <a:pt x="156" y="253"/>
                      <a:pt x="156" y="214"/>
                    </a:cubicBezTo>
                    <a:lnTo>
                      <a:pt x="293" y="156"/>
                    </a:lnTo>
                    <a:cubicBezTo>
                      <a:pt x="234" y="97"/>
                      <a:pt x="195" y="58"/>
                      <a:pt x="137" y="20"/>
                    </a:cubicBezTo>
                    <a:cubicBezTo>
                      <a:pt x="117" y="20"/>
                      <a:pt x="98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2"/>
              <p:cNvSpPr/>
              <p:nvPr/>
            </p:nvSpPr>
            <p:spPr>
              <a:xfrm>
                <a:off x="382900" y="19266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798" y="232"/>
                    </a:moveTo>
                    <a:cubicBezTo>
                      <a:pt x="973" y="232"/>
                      <a:pt x="1129" y="251"/>
                      <a:pt x="1245" y="329"/>
                    </a:cubicBezTo>
                    <a:cubicBezTo>
                      <a:pt x="1343" y="368"/>
                      <a:pt x="1381" y="446"/>
                      <a:pt x="1381" y="523"/>
                    </a:cubicBezTo>
                    <a:cubicBezTo>
                      <a:pt x="1401" y="601"/>
                      <a:pt x="1343" y="660"/>
                      <a:pt x="1245" y="718"/>
                    </a:cubicBezTo>
                    <a:cubicBezTo>
                      <a:pt x="1129" y="786"/>
                      <a:pt x="963" y="820"/>
                      <a:pt x="800" y="820"/>
                    </a:cubicBezTo>
                    <a:cubicBezTo>
                      <a:pt x="637" y="820"/>
                      <a:pt x="477" y="786"/>
                      <a:pt x="370" y="718"/>
                    </a:cubicBezTo>
                    <a:cubicBezTo>
                      <a:pt x="272" y="660"/>
                      <a:pt x="234" y="601"/>
                      <a:pt x="234" y="523"/>
                    </a:cubicBezTo>
                    <a:cubicBezTo>
                      <a:pt x="234" y="446"/>
                      <a:pt x="272" y="407"/>
                      <a:pt x="370" y="329"/>
                    </a:cubicBezTo>
                    <a:cubicBezTo>
                      <a:pt x="487" y="251"/>
                      <a:pt x="662" y="232"/>
                      <a:pt x="798" y="232"/>
                    </a:cubicBezTo>
                    <a:close/>
                    <a:moveTo>
                      <a:pt x="807" y="1"/>
                    </a:moveTo>
                    <a:cubicBezTo>
                      <a:pt x="614" y="1"/>
                      <a:pt x="423" y="44"/>
                      <a:pt x="272" y="134"/>
                    </a:cubicBezTo>
                    <a:cubicBezTo>
                      <a:pt x="97" y="232"/>
                      <a:pt x="0" y="368"/>
                      <a:pt x="0" y="523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48" y="1010"/>
                      <a:pt x="642" y="1049"/>
                      <a:pt x="837" y="1049"/>
                    </a:cubicBezTo>
                    <a:cubicBezTo>
                      <a:pt x="1031" y="1049"/>
                      <a:pt x="1245" y="1010"/>
                      <a:pt x="1401" y="913"/>
                    </a:cubicBezTo>
                    <a:cubicBezTo>
                      <a:pt x="1557" y="815"/>
                      <a:pt x="1654" y="660"/>
                      <a:pt x="1654" y="523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62" y="329"/>
                      <a:pt x="1343" y="348"/>
                      <a:pt x="1343" y="348"/>
                    </a:cubicBezTo>
                    <a:cubicBezTo>
                      <a:pt x="1284" y="348"/>
                      <a:pt x="1265" y="329"/>
                      <a:pt x="124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89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412075" y="1928500"/>
                <a:ext cx="83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54" extrusionOk="0">
                    <a:moveTo>
                      <a:pt x="98" y="1"/>
                    </a:moveTo>
                    <a:lnTo>
                      <a:pt x="78" y="20"/>
                    </a:lnTo>
                    <a:cubicBezTo>
                      <a:pt x="39" y="79"/>
                      <a:pt x="0" y="157"/>
                      <a:pt x="59" y="196"/>
                    </a:cubicBezTo>
                    <a:cubicBezTo>
                      <a:pt x="78" y="254"/>
                      <a:pt x="117" y="254"/>
                      <a:pt x="156" y="254"/>
                    </a:cubicBezTo>
                    <a:cubicBezTo>
                      <a:pt x="176" y="254"/>
                      <a:pt x="195" y="254"/>
                      <a:pt x="195" y="215"/>
                    </a:cubicBezTo>
                    <a:lnTo>
                      <a:pt x="331" y="157"/>
                    </a:lnTo>
                    <a:cubicBezTo>
                      <a:pt x="273" y="98"/>
                      <a:pt x="234" y="79"/>
                      <a:pt x="176" y="20"/>
                    </a:cubicBezTo>
                    <a:cubicBezTo>
                      <a:pt x="156" y="1"/>
                      <a:pt x="117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507900" y="188715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1243" y="310"/>
                    </a:moveTo>
                    <a:lnTo>
                      <a:pt x="1243" y="310"/>
                    </a:lnTo>
                    <a:cubicBezTo>
                      <a:pt x="1271" y="338"/>
                      <a:pt x="1290" y="352"/>
                      <a:pt x="1323" y="352"/>
                    </a:cubicBezTo>
                    <a:cubicBezTo>
                      <a:pt x="1323" y="352"/>
                      <a:pt x="1323" y="352"/>
                      <a:pt x="1323" y="352"/>
                    </a:cubicBezTo>
                    <a:lnTo>
                      <a:pt x="1323" y="352"/>
                    </a:lnTo>
                    <a:cubicBezTo>
                      <a:pt x="1311" y="344"/>
                      <a:pt x="1298" y="338"/>
                      <a:pt x="1284" y="332"/>
                    </a:cubicBezTo>
                    <a:cubicBezTo>
                      <a:pt x="1270" y="324"/>
                      <a:pt x="1257" y="317"/>
                      <a:pt x="1243" y="310"/>
                    </a:cubicBezTo>
                    <a:close/>
                    <a:moveTo>
                      <a:pt x="830" y="1"/>
                    </a:moveTo>
                    <a:cubicBezTo>
                      <a:pt x="632" y="1"/>
                      <a:pt x="429" y="44"/>
                      <a:pt x="253" y="138"/>
                    </a:cubicBezTo>
                    <a:cubicBezTo>
                      <a:pt x="97" y="235"/>
                      <a:pt x="0" y="371"/>
                      <a:pt x="0" y="527"/>
                    </a:cubicBezTo>
                    <a:cubicBezTo>
                      <a:pt x="0" y="663"/>
                      <a:pt x="97" y="818"/>
                      <a:pt x="253" y="916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26" y="1013"/>
                      <a:pt x="1381" y="916"/>
                    </a:cubicBezTo>
                    <a:cubicBezTo>
                      <a:pt x="1556" y="818"/>
                      <a:pt x="1654" y="663"/>
                      <a:pt x="1654" y="527"/>
                    </a:cubicBezTo>
                    <a:cubicBezTo>
                      <a:pt x="1654" y="429"/>
                      <a:pt x="1595" y="332"/>
                      <a:pt x="1518" y="254"/>
                    </a:cubicBezTo>
                    <a:lnTo>
                      <a:pt x="1381" y="332"/>
                    </a:lnTo>
                    <a:cubicBezTo>
                      <a:pt x="1381" y="351"/>
                      <a:pt x="1362" y="352"/>
                      <a:pt x="1323" y="352"/>
                    </a:cubicBezTo>
                    <a:lnTo>
                      <a:pt x="1323" y="352"/>
                    </a:lnTo>
                    <a:cubicBezTo>
                      <a:pt x="1392" y="394"/>
                      <a:pt x="1420" y="460"/>
                      <a:pt x="1420" y="527"/>
                    </a:cubicBezTo>
                    <a:cubicBezTo>
                      <a:pt x="1420" y="585"/>
                      <a:pt x="1362" y="663"/>
                      <a:pt x="1284" y="721"/>
                    </a:cubicBezTo>
                    <a:cubicBezTo>
                      <a:pt x="1158" y="789"/>
                      <a:pt x="992" y="823"/>
                      <a:pt x="832" y="823"/>
                    </a:cubicBezTo>
                    <a:cubicBezTo>
                      <a:pt x="671" y="823"/>
                      <a:pt x="516" y="789"/>
                      <a:pt x="409" y="721"/>
                    </a:cubicBezTo>
                    <a:cubicBezTo>
                      <a:pt x="311" y="663"/>
                      <a:pt x="253" y="585"/>
                      <a:pt x="253" y="527"/>
                    </a:cubicBezTo>
                    <a:cubicBezTo>
                      <a:pt x="253" y="449"/>
                      <a:pt x="311" y="390"/>
                      <a:pt x="409" y="332"/>
                    </a:cubicBezTo>
                    <a:cubicBezTo>
                      <a:pt x="525" y="254"/>
                      <a:pt x="700" y="235"/>
                      <a:pt x="837" y="235"/>
                    </a:cubicBezTo>
                    <a:cubicBezTo>
                      <a:pt x="994" y="235"/>
                      <a:pt x="1120" y="251"/>
                      <a:pt x="1243" y="310"/>
                    </a:cubicBezTo>
                    <a:lnTo>
                      <a:pt x="1243" y="310"/>
                    </a:lnTo>
                    <a:cubicBezTo>
                      <a:pt x="1238" y="305"/>
                      <a:pt x="1232" y="299"/>
                      <a:pt x="1226" y="293"/>
                    </a:cubicBezTo>
                    <a:cubicBezTo>
                      <a:pt x="1206" y="254"/>
                      <a:pt x="1206" y="176"/>
                      <a:pt x="1284" y="138"/>
                    </a:cubicBezTo>
                    <a:lnTo>
                      <a:pt x="1323" y="99"/>
                    </a:lnTo>
                    <a:cubicBezTo>
                      <a:pt x="1177" y="35"/>
                      <a:pt x="1006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538050" y="1890100"/>
                <a:ext cx="78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3" extrusionOk="0">
                    <a:moveTo>
                      <a:pt x="117" y="0"/>
                    </a:moveTo>
                    <a:lnTo>
                      <a:pt x="78" y="39"/>
                    </a:lnTo>
                    <a:cubicBezTo>
                      <a:pt x="20" y="58"/>
                      <a:pt x="0" y="136"/>
                      <a:pt x="20" y="214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5" y="253"/>
                      <a:pt x="175" y="234"/>
                    </a:cubicBezTo>
                    <a:lnTo>
                      <a:pt x="312" y="156"/>
                    </a:lnTo>
                    <a:cubicBezTo>
                      <a:pt x="292" y="117"/>
                      <a:pt x="253" y="58"/>
                      <a:pt x="195" y="39"/>
                    </a:cubicBezTo>
                    <a:cubicBezTo>
                      <a:pt x="175" y="0"/>
                      <a:pt x="156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2"/>
              <p:cNvSpPr/>
              <p:nvPr/>
            </p:nvSpPr>
            <p:spPr>
              <a:xfrm>
                <a:off x="602250" y="18982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1279" y="326"/>
                    </a:moveTo>
                    <a:lnTo>
                      <a:pt x="1279" y="326"/>
                    </a:lnTo>
                    <a:cubicBezTo>
                      <a:pt x="1304" y="347"/>
                      <a:pt x="1306" y="375"/>
                      <a:pt x="1323" y="375"/>
                    </a:cubicBezTo>
                    <a:cubicBezTo>
                      <a:pt x="1323" y="337"/>
                      <a:pt x="1304" y="337"/>
                      <a:pt x="1304" y="337"/>
                    </a:cubicBezTo>
                    <a:cubicBezTo>
                      <a:pt x="1296" y="333"/>
                      <a:pt x="1287" y="329"/>
                      <a:pt x="1279" y="326"/>
                    </a:cubicBezTo>
                    <a:close/>
                    <a:moveTo>
                      <a:pt x="1323" y="375"/>
                    </a:moveTo>
                    <a:cubicBezTo>
                      <a:pt x="1323" y="392"/>
                      <a:pt x="1338" y="395"/>
                      <a:pt x="1355" y="395"/>
                    </a:cubicBezTo>
                    <a:lnTo>
                      <a:pt x="1355" y="395"/>
                    </a:lnTo>
                    <a:cubicBezTo>
                      <a:pt x="1345" y="388"/>
                      <a:pt x="1335" y="381"/>
                      <a:pt x="1323" y="375"/>
                    </a:cubicBezTo>
                    <a:close/>
                    <a:moveTo>
                      <a:pt x="850" y="1"/>
                    </a:moveTo>
                    <a:cubicBezTo>
                      <a:pt x="645" y="1"/>
                      <a:pt x="437" y="50"/>
                      <a:pt x="27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73" y="920"/>
                    </a:cubicBezTo>
                    <a:cubicBezTo>
                      <a:pt x="448" y="1017"/>
                      <a:pt x="642" y="1076"/>
                      <a:pt x="837" y="1076"/>
                    </a:cubicBezTo>
                    <a:cubicBezTo>
                      <a:pt x="1031" y="1076"/>
                      <a:pt x="1245" y="1017"/>
                      <a:pt x="1401" y="920"/>
                    </a:cubicBezTo>
                    <a:cubicBezTo>
                      <a:pt x="1576" y="823"/>
                      <a:pt x="1673" y="687"/>
                      <a:pt x="1673" y="531"/>
                    </a:cubicBezTo>
                    <a:cubicBezTo>
                      <a:pt x="1673" y="434"/>
                      <a:pt x="1615" y="375"/>
                      <a:pt x="1576" y="298"/>
                    </a:cubicBezTo>
                    <a:lnTo>
                      <a:pt x="1421" y="375"/>
                    </a:lnTo>
                    <a:cubicBezTo>
                      <a:pt x="1401" y="375"/>
                      <a:pt x="1362" y="395"/>
                      <a:pt x="1362" y="395"/>
                    </a:cubicBezTo>
                    <a:cubicBezTo>
                      <a:pt x="1360" y="395"/>
                      <a:pt x="1357" y="395"/>
                      <a:pt x="1355" y="395"/>
                    </a:cubicBezTo>
                    <a:lnTo>
                      <a:pt x="1355" y="395"/>
                    </a:lnTo>
                    <a:cubicBezTo>
                      <a:pt x="1412" y="436"/>
                      <a:pt x="1440" y="498"/>
                      <a:pt x="1440" y="531"/>
                    </a:cubicBezTo>
                    <a:cubicBezTo>
                      <a:pt x="1440" y="609"/>
                      <a:pt x="1401" y="648"/>
                      <a:pt x="1304" y="726"/>
                    </a:cubicBezTo>
                    <a:cubicBezTo>
                      <a:pt x="1177" y="803"/>
                      <a:pt x="1012" y="842"/>
                      <a:pt x="851" y="842"/>
                    </a:cubicBezTo>
                    <a:cubicBezTo>
                      <a:pt x="691" y="842"/>
                      <a:pt x="535" y="803"/>
                      <a:pt x="428" y="726"/>
                    </a:cubicBezTo>
                    <a:cubicBezTo>
                      <a:pt x="331" y="687"/>
                      <a:pt x="273" y="609"/>
                      <a:pt x="273" y="531"/>
                    </a:cubicBezTo>
                    <a:cubicBezTo>
                      <a:pt x="273" y="453"/>
                      <a:pt x="331" y="414"/>
                      <a:pt x="428" y="337"/>
                    </a:cubicBezTo>
                    <a:cubicBezTo>
                      <a:pt x="545" y="259"/>
                      <a:pt x="720" y="239"/>
                      <a:pt x="856" y="239"/>
                    </a:cubicBezTo>
                    <a:cubicBezTo>
                      <a:pt x="1021" y="239"/>
                      <a:pt x="1151" y="274"/>
                      <a:pt x="1279" y="326"/>
                    </a:cubicBezTo>
                    <a:lnTo>
                      <a:pt x="1279" y="326"/>
                    </a:lnTo>
                    <a:cubicBezTo>
                      <a:pt x="1275" y="323"/>
                      <a:pt x="1270" y="320"/>
                      <a:pt x="1265" y="317"/>
                    </a:cubicBezTo>
                    <a:cubicBezTo>
                      <a:pt x="1245" y="278"/>
                      <a:pt x="1245" y="200"/>
                      <a:pt x="1323" y="142"/>
                    </a:cubicBezTo>
                    <a:lnTo>
                      <a:pt x="1362" y="123"/>
                    </a:lnTo>
                    <a:cubicBezTo>
                      <a:pt x="1215" y="40"/>
                      <a:pt x="1033" y="1"/>
                      <a:pt x="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2"/>
              <p:cNvSpPr/>
              <p:nvPr/>
            </p:nvSpPr>
            <p:spPr>
              <a:xfrm>
                <a:off x="632875" y="1901275"/>
                <a:ext cx="88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73" extrusionOk="0">
                    <a:moveTo>
                      <a:pt x="118" y="1"/>
                    </a:moveTo>
                    <a:lnTo>
                      <a:pt x="79" y="20"/>
                    </a:lnTo>
                    <a:cubicBezTo>
                      <a:pt x="20" y="39"/>
                      <a:pt x="1" y="117"/>
                      <a:pt x="59" y="195"/>
                    </a:cubicBezTo>
                    <a:cubicBezTo>
                      <a:pt x="59" y="215"/>
                      <a:pt x="79" y="215"/>
                      <a:pt x="98" y="253"/>
                    </a:cubicBezTo>
                    <a:cubicBezTo>
                      <a:pt x="118" y="253"/>
                      <a:pt x="157" y="273"/>
                      <a:pt x="157" y="273"/>
                    </a:cubicBezTo>
                    <a:cubicBezTo>
                      <a:pt x="176" y="273"/>
                      <a:pt x="196" y="273"/>
                      <a:pt x="196" y="253"/>
                    </a:cubicBezTo>
                    <a:lnTo>
                      <a:pt x="351" y="176"/>
                    </a:lnTo>
                    <a:cubicBezTo>
                      <a:pt x="293" y="117"/>
                      <a:pt x="254" y="78"/>
                      <a:pt x="176" y="20"/>
                    </a:cubicBezTo>
                    <a:cubicBezTo>
                      <a:pt x="176" y="20"/>
                      <a:pt x="157" y="20"/>
                      <a:pt x="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2"/>
              <p:cNvSpPr/>
              <p:nvPr/>
            </p:nvSpPr>
            <p:spPr>
              <a:xfrm>
                <a:off x="686400" y="18842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1260" y="312"/>
                    </a:moveTo>
                    <a:cubicBezTo>
                      <a:pt x="1273" y="326"/>
                      <a:pt x="1288" y="342"/>
                      <a:pt x="1314" y="349"/>
                    </a:cubicBezTo>
                    <a:lnTo>
                      <a:pt x="1314" y="349"/>
                    </a:lnTo>
                    <a:cubicBezTo>
                      <a:pt x="1300" y="337"/>
                      <a:pt x="1283" y="325"/>
                      <a:pt x="1265" y="314"/>
                    </a:cubicBezTo>
                    <a:cubicBezTo>
                      <a:pt x="1263" y="313"/>
                      <a:pt x="1262" y="312"/>
                      <a:pt x="1260" y="312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2" y="119"/>
                    </a:cubicBezTo>
                    <a:cubicBezTo>
                      <a:pt x="97" y="217"/>
                      <a:pt x="0" y="372"/>
                      <a:pt x="0" y="508"/>
                    </a:cubicBezTo>
                    <a:cubicBezTo>
                      <a:pt x="0" y="664"/>
                      <a:pt x="97" y="800"/>
                      <a:pt x="272" y="898"/>
                    </a:cubicBezTo>
                    <a:cubicBezTo>
                      <a:pt x="447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381" y="898"/>
                    </a:cubicBezTo>
                    <a:cubicBezTo>
                      <a:pt x="1556" y="800"/>
                      <a:pt x="1654" y="664"/>
                      <a:pt x="1654" y="508"/>
                    </a:cubicBezTo>
                    <a:cubicBezTo>
                      <a:pt x="1654" y="411"/>
                      <a:pt x="1615" y="314"/>
                      <a:pt x="1537" y="256"/>
                    </a:cubicBezTo>
                    <a:lnTo>
                      <a:pt x="1381" y="314"/>
                    </a:lnTo>
                    <a:cubicBezTo>
                      <a:pt x="1381" y="353"/>
                      <a:pt x="1362" y="353"/>
                      <a:pt x="1342" y="353"/>
                    </a:cubicBezTo>
                    <a:cubicBezTo>
                      <a:pt x="1332" y="353"/>
                      <a:pt x="1322" y="351"/>
                      <a:pt x="1314" y="349"/>
                    </a:cubicBezTo>
                    <a:lnTo>
                      <a:pt x="1314" y="349"/>
                    </a:lnTo>
                    <a:cubicBezTo>
                      <a:pt x="1375" y="401"/>
                      <a:pt x="1401" y="461"/>
                      <a:pt x="1401" y="508"/>
                    </a:cubicBezTo>
                    <a:cubicBezTo>
                      <a:pt x="1420" y="586"/>
                      <a:pt x="1362" y="645"/>
                      <a:pt x="1265" y="703"/>
                    </a:cubicBezTo>
                    <a:cubicBezTo>
                      <a:pt x="1148" y="781"/>
                      <a:pt x="983" y="820"/>
                      <a:pt x="820" y="820"/>
                    </a:cubicBezTo>
                    <a:cubicBezTo>
                      <a:pt x="657" y="820"/>
                      <a:pt x="496" y="781"/>
                      <a:pt x="389" y="703"/>
                    </a:cubicBezTo>
                    <a:cubicBezTo>
                      <a:pt x="292" y="664"/>
                      <a:pt x="253" y="586"/>
                      <a:pt x="253" y="508"/>
                    </a:cubicBezTo>
                    <a:cubicBezTo>
                      <a:pt x="253" y="450"/>
                      <a:pt x="292" y="392"/>
                      <a:pt x="389" y="314"/>
                    </a:cubicBezTo>
                    <a:cubicBezTo>
                      <a:pt x="506" y="236"/>
                      <a:pt x="681" y="217"/>
                      <a:pt x="817" y="217"/>
                    </a:cubicBezTo>
                    <a:cubicBezTo>
                      <a:pt x="990" y="217"/>
                      <a:pt x="1144" y="255"/>
                      <a:pt x="1260" y="312"/>
                    </a:cubicBezTo>
                    <a:lnTo>
                      <a:pt x="1260" y="312"/>
                    </a:lnTo>
                    <a:cubicBezTo>
                      <a:pt x="1255" y="305"/>
                      <a:pt x="1250" y="299"/>
                      <a:pt x="1245" y="294"/>
                    </a:cubicBezTo>
                    <a:cubicBezTo>
                      <a:pt x="1226" y="256"/>
                      <a:pt x="1226" y="178"/>
                      <a:pt x="1284" y="119"/>
                    </a:cubicBezTo>
                    <a:lnTo>
                      <a:pt x="1342" y="100"/>
                    </a:ln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2"/>
              <p:cNvSpPr/>
              <p:nvPr/>
            </p:nvSpPr>
            <p:spPr>
              <a:xfrm>
                <a:off x="717025" y="1886675"/>
                <a:ext cx="78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5" extrusionOk="0">
                    <a:moveTo>
                      <a:pt x="117" y="1"/>
                    </a:moveTo>
                    <a:lnTo>
                      <a:pt x="59" y="20"/>
                    </a:lnTo>
                    <a:cubicBezTo>
                      <a:pt x="20" y="59"/>
                      <a:pt x="1" y="118"/>
                      <a:pt x="20" y="195"/>
                    </a:cubicBezTo>
                    <a:cubicBezTo>
                      <a:pt x="40" y="234"/>
                      <a:pt x="79" y="234"/>
                      <a:pt x="117" y="234"/>
                    </a:cubicBezTo>
                    <a:cubicBezTo>
                      <a:pt x="137" y="234"/>
                      <a:pt x="156" y="234"/>
                      <a:pt x="156" y="215"/>
                    </a:cubicBezTo>
                    <a:lnTo>
                      <a:pt x="312" y="137"/>
                    </a:lnTo>
                    <a:cubicBezTo>
                      <a:pt x="254" y="98"/>
                      <a:pt x="215" y="59"/>
                      <a:pt x="156" y="20"/>
                    </a:cubicBezTo>
                    <a:cubicBezTo>
                      <a:pt x="137" y="20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2"/>
              <p:cNvSpPr/>
              <p:nvPr/>
            </p:nvSpPr>
            <p:spPr>
              <a:xfrm>
                <a:off x="436400" y="1794550"/>
                <a:ext cx="413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0" extrusionOk="0">
                    <a:moveTo>
                      <a:pt x="856" y="242"/>
                    </a:moveTo>
                    <a:cubicBezTo>
                      <a:pt x="1031" y="242"/>
                      <a:pt x="1167" y="262"/>
                      <a:pt x="1284" y="340"/>
                    </a:cubicBezTo>
                    <a:cubicBezTo>
                      <a:pt x="1381" y="379"/>
                      <a:pt x="1440" y="456"/>
                      <a:pt x="1440" y="534"/>
                    </a:cubicBezTo>
                    <a:cubicBezTo>
                      <a:pt x="1440" y="593"/>
                      <a:pt x="1401" y="670"/>
                      <a:pt x="1304" y="729"/>
                    </a:cubicBezTo>
                    <a:cubicBezTo>
                      <a:pt x="1177" y="797"/>
                      <a:pt x="1012" y="831"/>
                      <a:pt x="851" y="831"/>
                    </a:cubicBezTo>
                    <a:cubicBezTo>
                      <a:pt x="691" y="831"/>
                      <a:pt x="535" y="797"/>
                      <a:pt x="428" y="729"/>
                    </a:cubicBezTo>
                    <a:cubicBezTo>
                      <a:pt x="331" y="670"/>
                      <a:pt x="273" y="593"/>
                      <a:pt x="273" y="534"/>
                    </a:cubicBezTo>
                    <a:cubicBezTo>
                      <a:pt x="273" y="456"/>
                      <a:pt x="331" y="398"/>
                      <a:pt x="428" y="340"/>
                    </a:cubicBezTo>
                    <a:cubicBezTo>
                      <a:pt x="545" y="262"/>
                      <a:pt x="720" y="242"/>
                      <a:pt x="856" y="242"/>
                    </a:cubicBezTo>
                    <a:close/>
                    <a:moveTo>
                      <a:pt x="869" y="1"/>
                    </a:moveTo>
                    <a:cubicBezTo>
                      <a:pt x="657" y="1"/>
                      <a:pt x="442" y="50"/>
                      <a:pt x="273" y="145"/>
                    </a:cubicBezTo>
                    <a:cubicBezTo>
                      <a:pt x="97" y="242"/>
                      <a:pt x="0" y="379"/>
                      <a:pt x="0" y="534"/>
                    </a:cubicBezTo>
                    <a:cubicBezTo>
                      <a:pt x="0" y="670"/>
                      <a:pt x="97" y="826"/>
                      <a:pt x="273" y="923"/>
                    </a:cubicBezTo>
                    <a:cubicBezTo>
                      <a:pt x="448" y="1021"/>
                      <a:pt x="642" y="1059"/>
                      <a:pt x="837" y="1059"/>
                    </a:cubicBezTo>
                    <a:cubicBezTo>
                      <a:pt x="1031" y="1059"/>
                      <a:pt x="1245" y="1021"/>
                      <a:pt x="1401" y="923"/>
                    </a:cubicBezTo>
                    <a:cubicBezTo>
                      <a:pt x="1557" y="826"/>
                      <a:pt x="1654" y="670"/>
                      <a:pt x="1654" y="534"/>
                    </a:cubicBezTo>
                    <a:cubicBezTo>
                      <a:pt x="1654" y="437"/>
                      <a:pt x="1615" y="359"/>
                      <a:pt x="1557" y="262"/>
                    </a:cubicBezTo>
                    <a:lnTo>
                      <a:pt x="1440" y="340"/>
                    </a:lnTo>
                    <a:cubicBezTo>
                      <a:pt x="1440" y="359"/>
                      <a:pt x="1420" y="359"/>
                      <a:pt x="1401" y="359"/>
                    </a:cubicBezTo>
                    <a:cubicBezTo>
                      <a:pt x="1343" y="359"/>
                      <a:pt x="1323" y="340"/>
                      <a:pt x="1304" y="301"/>
                    </a:cubicBezTo>
                    <a:cubicBezTo>
                      <a:pt x="1265" y="262"/>
                      <a:pt x="1265" y="184"/>
                      <a:pt x="1343" y="145"/>
                    </a:cubicBezTo>
                    <a:lnTo>
                      <a:pt x="1362" y="106"/>
                    </a:lnTo>
                    <a:cubicBezTo>
                      <a:pt x="1220" y="35"/>
                      <a:pt x="1046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2"/>
              <p:cNvSpPr/>
              <p:nvPr/>
            </p:nvSpPr>
            <p:spPr>
              <a:xfrm>
                <a:off x="468000" y="179720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98" y="0"/>
                    </a:moveTo>
                    <a:lnTo>
                      <a:pt x="79" y="39"/>
                    </a:lnTo>
                    <a:cubicBezTo>
                      <a:pt x="20" y="59"/>
                      <a:pt x="1" y="136"/>
                      <a:pt x="20" y="195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6" y="253"/>
                      <a:pt x="176" y="214"/>
                    </a:cubicBezTo>
                    <a:lnTo>
                      <a:pt x="293" y="156"/>
                    </a:lnTo>
                    <a:cubicBezTo>
                      <a:pt x="273" y="136"/>
                      <a:pt x="234" y="78"/>
                      <a:pt x="156" y="39"/>
                    </a:cubicBezTo>
                    <a:cubicBezTo>
                      <a:pt x="137" y="39"/>
                      <a:pt x="137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2"/>
              <p:cNvSpPr/>
              <p:nvPr/>
            </p:nvSpPr>
            <p:spPr>
              <a:xfrm>
                <a:off x="1481600" y="1840475"/>
                <a:ext cx="5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20" y="1"/>
                    </a:moveTo>
                    <a:cubicBezTo>
                      <a:pt x="1" y="1"/>
                      <a:pt x="1" y="1"/>
                      <a:pt x="1" y="20"/>
                    </a:cubicBez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2"/>
              <p:cNvSpPr/>
              <p:nvPr/>
            </p:nvSpPr>
            <p:spPr>
              <a:xfrm>
                <a:off x="1472375" y="1844850"/>
                <a:ext cx="92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02" extrusionOk="0">
                    <a:moveTo>
                      <a:pt x="136" y="1"/>
                    </a:moveTo>
                    <a:cubicBezTo>
                      <a:pt x="59" y="79"/>
                      <a:pt x="0" y="156"/>
                      <a:pt x="0" y="273"/>
                    </a:cubicBezTo>
                    <a:cubicBezTo>
                      <a:pt x="0" y="409"/>
                      <a:pt x="98" y="565"/>
                      <a:pt x="273" y="662"/>
                    </a:cubicBezTo>
                    <a:cubicBezTo>
                      <a:pt x="292" y="682"/>
                      <a:pt x="350" y="682"/>
                      <a:pt x="370" y="701"/>
                    </a:cubicBezTo>
                    <a:lnTo>
                      <a:pt x="370" y="429"/>
                    </a:lnTo>
                    <a:cubicBezTo>
                      <a:pt x="292" y="390"/>
                      <a:pt x="253" y="331"/>
                      <a:pt x="253" y="273"/>
                    </a:cubicBezTo>
                    <a:cubicBezTo>
                      <a:pt x="253" y="215"/>
                      <a:pt x="292" y="137"/>
                      <a:pt x="370" y="98"/>
                    </a:cubicBezTo>
                    <a:lnTo>
                      <a:pt x="370" y="40"/>
                    </a:lnTo>
                    <a:cubicBezTo>
                      <a:pt x="350" y="79"/>
                      <a:pt x="331" y="98"/>
                      <a:pt x="292" y="98"/>
                    </a:cubicBezTo>
                    <a:cubicBezTo>
                      <a:pt x="273" y="98"/>
                      <a:pt x="253" y="98"/>
                      <a:pt x="253" y="7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2"/>
              <p:cNvSpPr/>
              <p:nvPr/>
            </p:nvSpPr>
            <p:spPr>
              <a:xfrm>
                <a:off x="1482100" y="1841450"/>
                <a:ext cx="14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57" extrusionOk="0">
                    <a:moveTo>
                      <a:pt x="0" y="1"/>
                    </a:moveTo>
                    <a:lnTo>
                      <a:pt x="39" y="156"/>
                    </a:lnTo>
                    <a:cubicBezTo>
                      <a:pt x="59" y="117"/>
                      <a:pt x="59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2"/>
              <p:cNvSpPr/>
              <p:nvPr/>
            </p:nvSpPr>
            <p:spPr>
              <a:xfrm>
                <a:off x="1474800" y="1840475"/>
                <a:ext cx="68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4" extrusionOk="0">
                    <a:moveTo>
                      <a:pt x="234" y="1"/>
                    </a:moveTo>
                    <a:cubicBezTo>
                      <a:pt x="195" y="1"/>
                      <a:pt x="176" y="20"/>
                      <a:pt x="156" y="20"/>
                    </a:cubicBezTo>
                    <a:cubicBezTo>
                      <a:pt x="78" y="59"/>
                      <a:pt x="39" y="98"/>
                      <a:pt x="1" y="156"/>
                    </a:cubicBezTo>
                    <a:lnTo>
                      <a:pt x="137" y="215"/>
                    </a:lnTo>
                    <a:cubicBezTo>
                      <a:pt x="176" y="254"/>
                      <a:pt x="195" y="254"/>
                      <a:pt x="195" y="254"/>
                    </a:cubicBezTo>
                    <a:cubicBezTo>
                      <a:pt x="234" y="254"/>
                      <a:pt x="253" y="215"/>
                      <a:pt x="273" y="195"/>
                    </a:cubicBezTo>
                    <a:lnTo>
                      <a:pt x="273" y="20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2"/>
              <p:cNvSpPr/>
              <p:nvPr/>
            </p:nvSpPr>
            <p:spPr>
              <a:xfrm>
                <a:off x="365375" y="12429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993" y="204"/>
                      <a:pt x="1149" y="243"/>
                      <a:pt x="1265" y="321"/>
                    </a:cubicBezTo>
                    <a:cubicBezTo>
                      <a:pt x="1363" y="360"/>
                      <a:pt x="1421" y="438"/>
                      <a:pt x="1421" y="516"/>
                    </a:cubicBezTo>
                    <a:cubicBezTo>
                      <a:pt x="1421" y="574"/>
                      <a:pt x="1363" y="632"/>
                      <a:pt x="1265" y="710"/>
                    </a:cubicBezTo>
                    <a:cubicBezTo>
                      <a:pt x="1149" y="778"/>
                      <a:pt x="993" y="812"/>
                      <a:pt x="835" y="812"/>
                    </a:cubicBezTo>
                    <a:cubicBezTo>
                      <a:pt x="677" y="812"/>
                      <a:pt x="516" y="778"/>
                      <a:pt x="390" y="710"/>
                    </a:cubicBezTo>
                    <a:cubicBezTo>
                      <a:pt x="293" y="652"/>
                      <a:pt x="254" y="574"/>
                      <a:pt x="254" y="516"/>
                    </a:cubicBezTo>
                    <a:cubicBezTo>
                      <a:pt x="254" y="438"/>
                      <a:pt x="293" y="380"/>
                      <a:pt x="390" y="321"/>
                    </a:cubicBezTo>
                    <a:cubicBezTo>
                      <a:pt x="507" y="243"/>
                      <a:pt x="682" y="204"/>
                      <a:pt x="837" y="20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22"/>
                      <a:pt x="1343" y="963"/>
                    </a:cubicBezTo>
                    <a:cubicBezTo>
                      <a:pt x="1265" y="924"/>
                      <a:pt x="1246" y="846"/>
                      <a:pt x="1265" y="769"/>
                    </a:cubicBezTo>
                    <a:cubicBezTo>
                      <a:pt x="1280" y="740"/>
                      <a:pt x="1325" y="722"/>
                      <a:pt x="1379" y="722"/>
                    </a:cubicBezTo>
                    <a:cubicBezTo>
                      <a:pt x="1399" y="722"/>
                      <a:pt x="1420" y="724"/>
                      <a:pt x="1440" y="730"/>
                    </a:cubicBezTo>
                    <a:lnTo>
                      <a:pt x="1538" y="808"/>
                    </a:lnTo>
                    <a:cubicBezTo>
                      <a:pt x="1616" y="730"/>
                      <a:pt x="1654" y="632"/>
                      <a:pt x="1654" y="535"/>
                    </a:cubicBezTo>
                    <a:cubicBezTo>
                      <a:pt x="1654" y="380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2"/>
              <p:cNvSpPr/>
              <p:nvPr/>
            </p:nvSpPr>
            <p:spPr>
              <a:xfrm>
                <a:off x="397000" y="1260925"/>
                <a:ext cx="73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2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7"/>
                      <a:pt x="78" y="226"/>
                    </a:cubicBezTo>
                    <a:cubicBezTo>
                      <a:pt x="98" y="226"/>
                      <a:pt x="117" y="206"/>
                      <a:pt x="156" y="206"/>
                    </a:cubicBezTo>
                    <a:cubicBezTo>
                      <a:pt x="195" y="187"/>
                      <a:pt x="253" y="128"/>
                      <a:pt x="292" y="90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2"/>
              <p:cNvSpPr/>
              <p:nvPr/>
            </p:nvSpPr>
            <p:spPr>
              <a:xfrm>
                <a:off x="357600" y="1172450"/>
                <a:ext cx="350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00" extrusionOk="0">
                    <a:moveTo>
                      <a:pt x="577" y="0"/>
                    </a:moveTo>
                    <a:cubicBezTo>
                      <a:pt x="375" y="0"/>
                      <a:pt x="176" y="49"/>
                      <a:pt x="20" y="146"/>
                    </a:cubicBezTo>
                    <a:cubicBezTo>
                      <a:pt x="0" y="146"/>
                      <a:pt x="0" y="166"/>
                      <a:pt x="0" y="166"/>
                    </a:cubicBezTo>
                    <a:lnTo>
                      <a:pt x="0" y="555"/>
                    </a:lnTo>
                    <a:cubicBezTo>
                      <a:pt x="0" y="477"/>
                      <a:pt x="39" y="438"/>
                      <a:pt x="137" y="360"/>
                    </a:cubicBezTo>
                    <a:cubicBezTo>
                      <a:pt x="273" y="282"/>
                      <a:pt x="428" y="263"/>
                      <a:pt x="584" y="263"/>
                    </a:cubicBezTo>
                    <a:cubicBezTo>
                      <a:pt x="759" y="263"/>
                      <a:pt x="895" y="282"/>
                      <a:pt x="1012" y="360"/>
                    </a:cubicBezTo>
                    <a:cubicBezTo>
                      <a:pt x="1109" y="418"/>
                      <a:pt x="1168" y="477"/>
                      <a:pt x="1168" y="555"/>
                    </a:cubicBezTo>
                    <a:cubicBezTo>
                      <a:pt x="1168" y="632"/>
                      <a:pt x="1109" y="671"/>
                      <a:pt x="1012" y="749"/>
                    </a:cubicBezTo>
                    <a:cubicBezTo>
                      <a:pt x="895" y="827"/>
                      <a:pt x="730" y="866"/>
                      <a:pt x="567" y="866"/>
                    </a:cubicBezTo>
                    <a:cubicBezTo>
                      <a:pt x="404" y="866"/>
                      <a:pt x="244" y="827"/>
                      <a:pt x="137" y="749"/>
                    </a:cubicBezTo>
                    <a:cubicBezTo>
                      <a:pt x="39" y="710"/>
                      <a:pt x="0" y="632"/>
                      <a:pt x="0" y="555"/>
                    </a:cubicBezTo>
                    <a:lnTo>
                      <a:pt x="0" y="924"/>
                    </a:lnTo>
                    <a:lnTo>
                      <a:pt x="20" y="944"/>
                    </a:lnTo>
                    <a:cubicBezTo>
                      <a:pt x="176" y="1041"/>
                      <a:pt x="390" y="1099"/>
                      <a:pt x="584" y="1099"/>
                    </a:cubicBezTo>
                    <a:cubicBezTo>
                      <a:pt x="759" y="1099"/>
                      <a:pt x="954" y="1041"/>
                      <a:pt x="1090" y="963"/>
                    </a:cubicBezTo>
                    <a:cubicBezTo>
                      <a:pt x="1051" y="944"/>
                      <a:pt x="1012" y="866"/>
                      <a:pt x="1051" y="808"/>
                    </a:cubicBezTo>
                    <a:cubicBezTo>
                      <a:pt x="1066" y="764"/>
                      <a:pt x="1113" y="742"/>
                      <a:pt x="1160" y="742"/>
                    </a:cubicBezTo>
                    <a:cubicBezTo>
                      <a:pt x="1176" y="742"/>
                      <a:pt x="1192" y="744"/>
                      <a:pt x="1207" y="749"/>
                    </a:cubicBezTo>
                    <a:lnTo>
                      <a:pt x="1284" y="808"/>
                    </a:lnTo>
                    <a:cubicBezTo>
                      <a:pt x="1362" y="730"/>
                      <a:pt x="1401" y="632"/>
                      <a:pt x="1401" y="535"/>
                    </a:cubicBezTo>
                    <a:cubicBezTo>
                      <a:pt x="1401" y="380"/>
                      <a:pt x="1304" y="243"/>
                      <a:pt x="1148" y="146"/>
                    </a:cubicBezTo>
                    <a:cubicBezTo>
                      <a:pt x="983" y="49"/>
                      <a:pt x="779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2"/>
              <p:cNvSpPr/>
              <p:nvPr/>
            </p:nvSpPr>
            <p:spPr>
              <a:xfrm>
                <a:off x="383875" y="1191400"/>
                <a:ext cx="730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25" extrusionOk="0">
                    <a:moveTo>
                      <a:pt x="101" y="0"/>
                    </a:moveTo>
                    <a:cubicBezTo>
                      <a:pt x="60" y="0"/>
                      <a:pt x="30" y="25"/>
                      <a:pt x="19" y="69"/>
                    </a:cubicBezTo>
                    <a:cubicBezTo>
                      <a:pt x="0" y="108"/>
                      <a:pt x="0" y="186"/>
                      <a:pt x="58" y="225"/>
                    </a:cubicBezTo>
                    <a:cubicBezTo>
                      <a:pt x="97" y="225"/>
                      <a:pt x="97" y="205"/>
                      <a:pt x="117" y="205"/>
                    </a:cubicBezTo>
                    <a:cubicBezTo>
                      <a:pt x="195" y="166"/>
                      <a:pt x="233" y="127"/>
                      <a:pt x="292" y="88"/>
                    </a:cubicBezTo>
                    <a:lnTo>
                      <a:pt x="214" y="50"/>
                    </a:lnTo>
                    <a:cubicBezTo>
                      <a:pt x="171" y="15"/>
                      <a:pt x="132" y="0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2"/>
              <p:cNvSpPr/>
              <p:nvPr/>
            </p:nvSpPr>
            <p:spPr>
              <a:xfrm>
                <a:off x="394075" y="1103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1303" y="714"/>
                    </a:moveTo>
                    <a:cubicBezTo>
                      <a:pt x="1269" y="719"/>
                      <a:pt x="1240" y="738"/>
                      <a:pt x="1217" y="759"/>
                    </a:cubicBezTo>
                    <a:lnTo>
                      <a:pt x="1217" y="759"/>
                    </a:lnTo>
                    <a:cubicBezTo>
                      <a:pt x="1241" y="750"/>
                      <a:pt x="1263" y="740"/>
                      <a:pt x="1285" y="730"/>
                    </a:cubicBezTo>
                    <a:cubicBezTo>
                      <a:pt x="1291" y="724"/>
                      <a:pt x="1297" y="719"/>
                      <a:pt x="1303" y="71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lnTo>
                      <a:pt x="1265" y="944"/>
                    </a:lnTo>
                    <a:cubicBezTo>
                      <a:pt x="1207" y="924"/>
                      <a:pt x="1187" y="846"/>
                      <a:pt x="1207" y="768"/>
                    </a:cubicBezTo>
                    <a:cubicBezTo>
                      <a:pt x="1210" y="765"/>
                      <a:pt x="1214" y="762"/>
                      <a:pt x="1217" y="759"/>
                    </a:cubicBezTo>
                    <a:lnTo>
                      <a:pt x="1217" y="759"/>
                    </a:lnTo>
                    <a:cubicBezTo>
                      <a:pt x="1111" y="798"/>
                      <a:pt x="983" y="817"/>
                      <a:pt x="854" y="817"/>
                    </a:cubicBezTo>
                    <a:cubicBezTo>
                      <a:pt x="696" y="817"/>
                      <a:pt x="536" y="788"/>
                      <a:pt x="409" y="730"/>
                    </a:cubicBezTo>
                    <a:cubicBezTo>
                      <a:pt x="312" y="671"/>
                      <a:pt x="273" y="593"/>
                      <a:pt x="273" y="516"/>
                    </a:cubicBezTo>
                    <a:cubicBezTo>
                      <a:pt x="273" y="457"/>
                      <a:pt x="312" y="399"/>
                      <a:pt x="409" y="321"/>
                    </a:cubicBezTo>
                    <a:cubicBezTo>
                      <a:pt x="526" y="263"/>
                      <a:pt x="701" y="224"/>
                      <a:pt x="837" y="224"/>
                    </a:cubicBezTo>
                    <a:cubicBezTo>
                      <a:pt x="1012" y="224"/>
                      <a:pt x="1168" y="263"/>
                      <a:pt x="1285" y="321"/>
                    </a:cubicBezTo>
                    <a:cubicBezTo>
                      <a:pt x="1382" y="379"/>
                      <a:pt x="1421" y="457"/>
                      <a:pt x="1421" y="516"/>
                    </a:cubicBezTo>
                    <a:cubicBezTo>
                      <a:pt x="1421" y="588"/>
                      <a:pt x="1387" y="644"/>
                      <a:pt x="1303" y="714"/>
                    </a:cubicBezTo>
                    <a:lnTo>
                      <a:pt x="1303" y="714"/>
                    </a:lnTo>
                    <a:cubicBezTo>
                      <a:pt x="1308" y="714"/>
                      <a:pt x="1313" y="713"/>
                      <a:pt x="1319" y="713"/>
                    </a:cubicBezTo>
                    <a:cubicBezTo>
                      <a:pt x="1338" y="713"/>
                      <a:pt x="1359" y="718"/>
                      <a:pt x="1382" y="730"/>
                    </a:cubicBezTo>
                    <a:lnTo>
                      <a:pt x="1538" y="827"/>
                    </a:lnTo>
                    <a:cubicBezTo>
                      <a:pt x="1596" y="749"/>
                      <a:pt x="1654" y="63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2"/>
              <p:cNvSpPr/>
              <p:nvPr/>
            </p:nvSpPr>
            <p:spPr>
              <a:xfrm>
                <a:off x="424225" y="112147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3" y="0"/>
                    </a:moveTo>
                    <a:cubicBezTo>
                      <a:pt x="99" y="0"/>
                      <a:pt x="63" y="19"/>
                      <a:pt x="40" y="64"/>
                    </a:cubicBezTo>
                    <a:cubicBezTo>
                      <a:pt x="1" y="103"/>
                      <a:pt x="1" y="181"/>
                      <a:pt x="79" y="240"/>
                    </a:cubicBezTo>
                    <a:lnTo>
                      <a:pt x="137" y="259"/>
                    </a:lnTo>
                    <a:cubicBezTo>
                      <a:pt x="156" y="240"/>
                      <a:pt x="195" y="240"/>
                      <a:pt x="234" y="201"/>
                    </a:cubicBezTo>
                    <a:cubicBezTo>
                      <a:pt x="254" y="181"/>
                      <a:pt x="293" y="162"/>
                      <a:pt x="351" y="123"/>
                    </a:cubicBezTo>
                    <a:lnTo>
                      <a:pt x="195" y="26"/>
                    </a:lnTo>
                    <a:cubicBezTo>
                      <a:pt x="179" y="9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2"/>
              <p:cNvSpPr/>
              <p:nvPr/>
            </p:nvSpPr>
            <p:spPr>
              <a:xfrm>
                <a:off x="368300" y="994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54" y="244"/>
                      <a:pt x="1129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594"/>
                      <a:pt x="1343" y="652"/>
                      <a:pt x="1246" y="730"/>
                    </a:cubicBezTo>
                    <a:cubicBezTo>
                      <a:pt x="1139" y="798"/>
                      <a:pt x="983" y="832"/>
                      <a:pt x="822" y="832"/>
                    </a:cubicBezTo>
                    <a:cubicBezTo>
                      <a:pt x="662" y="832"/>
                      <a:pt x="497" y="798"/>
                      <a:pt x="370" y="730"/>
                    </a:cubicBezTo>
                    <a:cubicBezTo>
                      <a:pt x="273" y="672"/>
                      <a:pt x="234" y="594"/>
                      <a:pt x="234" y="536"/>
                    </a:cubicBezTo>
                    <a:cubicBezTo>
                      <a:pt x="234" y="458"/>
                      <a:pt x="273" y="399"/>
                      <a:pt x="370" y="341"/>
                    </a:cubicBezTo>
                    <a:cubicBezTo>
                      <a:pt x="487" y="263"/>
                      <a:pt x="662" y="244"/>
                      <a:pt x="818" y="244"/>
                    </a:cubicBezTo>
                    <a:close/>
                    <a:moveTo>
                      <a:pt x="830" y="1"/>
                    </a:moveTo>
                    <a:cubicBezTo>
                      <a:pt x="628" y="1"/>
                      <a:pt x="428" y="49"/>
                      <a:pt x="273" y="147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72"/>
                      <a:pt x="98" y="827"/>
                      <a:pt x="273" y="92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73" y="1061"/>
                      <a:pt x="1129" y="1041"/>
                      <a:pt x="1265" y="983"/>
                    </a:cubicBezTo>
                    <a:lnTo>
                      <a:pt x="1226" y="964"/>
                    </a:lnTo>
                    <a:cubicBezTo>
                      <a:pt x="1148" y="944"/>
                      <a:pt x="1129" y="866"/>
                      <a:pt x="1168" y="789"/>
                    </a:cubicBezTo>
                    <a:cubicBezTo>
                      <a:pt x="1196" y="760"/>
                      <a:pt x="1235" y="742"/>
                      <a:pt x="1285" y="742"/>
                    </a:cubicBezTo>
                    <a:cubicBezTo>
                      <a:pt x="1303" y="742"/>
                      <a:pt x="1322" y="744"/>
                      <a:pt x="1343" y="750"/>
                    </a:cubicBezTo>
                    <a:lnTo>
                      <a:pt x="1518" y="847"/>
                    </a:lnTo>
                    <a:cubicBezTo>
                      <a:pt x="1615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401" y="147"/>
                    </a:cubicBezTo>
                    <a:cubicBezTo>
                      <a:pt x="1236" y="49"/>
                      <a:pt x="1032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2"/>
              <p:cNvSpPr/>
              <p:nvPr/>
            </p:nvSpPr>
            <p:spPr>
              <a:xfrm>
                <a:off x="396500" y="1012875"/>
                <a:ext cx="92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46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18" y="245"/>
                    </a:lnTo>
                    <a:cubicBezTo>
                      <a:pt x="176" y="226"/>
                      <a:pt x="215" y="206"/>
                      <a:pt x="234" y="187"/>
                    </a:cubicBezTo>
                    <a:cubicBezTo>
                      <a:pt x="293" y="148"/>
                      <a:pt x="332" y="128"/>
                      <a:pt x="371" y="109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2"/>
              <p:cNvSpPr/>
              <p:nvPr/>
            </p:nvSpPr>
            <p:spPr>
              <a:xfrm>
                <a:off x="450000" y="10104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9" y="244"/>
                    </a:moveTo>
                    <a:cubicBezTo>
                      <a:pt x="974" y="244"/>
                      <a:pt x="1110" y="283"/>
                      <a:pt x="1227" y="341"/>
                    </a:cubicBezTo>
                    <a:cubicBezTo>
                      <a:pt x="1324" y="399"/>
                      <a:pt x="1382" y="477"/>
                      <a:pt x="1382" y="536"/>
                    </a:cubicBezTo>
                    <a:cubicBezTo>
                      <a:pt x="1382" y="613"/>
                      <a:pt x="1324" y="672"/>
                      <a:pt x="1227" y="730"/>
                    </a:cubicBezTo>
                    <a:cubicBezTo>
                      <a:pt x="1110" y="808"/>
                      <a:pt x="954" y="847"/>
                      <a:pt x="799" y="847"/>
                    </a:cubicBezTo>
                    <a:cubicBezTo>
                      <a:pt x="643" y="847"/>
                      <a:pt x="487" y="808"/>
                      <a:pt x="371" y="730"/>
                    </a:cubicBezTo>
                    <a:cubicBezTo>
                      <a:pt x="273" y="691"/>
                      <a:pt x="215" y="613"/>
                      <a:pt x="215" y="536"/>
                    </a:cubicBezTo>
                    <a:cubicBezTo>
                      <a:pt x="215" y="477"/>
                      <a:pt x="273" y="419"/>
                      <a:pt x="371" y="341"/>
                    </a:cubicBezTo>
                    <a:cubicBezTo>
                      <a:pt x="487" y="283"/>
                      <a:pt x="662" y="244"/>
                      <a:pt x="799" y="24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91"/>
                      <a:pt x="98" y="827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68" y="1061"/>
                      <a:pt x="1285" y="983"/>
                    </a:cubicBezTo>
                    <a:lnTo>
                      <a:pt x="1265" y="964"/>
                    </a:lnTo>
                    <a:cubicBezTo>
                      <a:pt x="1188" y="964"/>
                      <a:pt x="1168" y="886"/>
                      <a:pt x="1188" y="808"/>
                    </a:cubicBezTo>
                    <a:cubicBezTo>
                      <a:pt x="1201" y="781"/>
                      <a:pt x="1244" y="753"/>
                      <a:pt x="1296" y="753"/>
                    </a:cubicBezTo>
                    <a:cubicBezTo>
                      <a:pt x="1317" y="753"/>
                      <a:pt x="1340" y="758"/>
                      <a:pt x="1363" y="769"/>
                    </a:cubicBezTo>
                    <a:lnTo>
                      <a:pt x="1499" y="827"/>
                    </a:ln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99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2"/>
              <p:cNvSpPr/>
              <p:nvPr/>
            </p:nvSpPr>
            <p:spPr>
              <a:xfrm>
                <a:off x="479200" y="1029875"/>
                <a:ext cx="82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7" extrusionOk="0">
                    <a:moveTo>
                      <a:pt x="131" y="1"/>
                    </a:moveTo>
                    <a:cubicBezTo>
                      <a:pt x="94" y="1"/>
                      <a:pt x="57" y="14"/>
                      <a:pt x="20" y="51"/>
                    </a:cubicBezTo>
                    <a:cubicBezTo>
                      <a:pt x="0" y="110"/>
                      <a:pt x="0" y="188"/>
                      <a:pt x="78" y="227"/>
                    </a:cubicBezTo>
                    <a:lnTo>
                      <a:pt x="97" y="246"/>
                    </a:lnTo>
                    <a:cubicBezTo>
                      <a:pt x="117" y="227"/>
                      <a:pt x="175" y="227"/>
                      <a:pt x="195" y="207"/>
                    </a:cubicBezTo>
                    <a:cubicBezTo>
                      <a:pt x="234" y="149"/>
                      <a:pt x="292" y="110"/>
                      <a:pt x="331" y="71"/>
                    </a:cubicBezTo>
                    <a:lnTo>
                      <a:pt x="195" y="13"/>
                    </a:lnTo>
                    <a:cubicBezTo>
                      <a:pt x="173" y="5"/>
                      <a:pt x="152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2"/>
              <p:cNvSpPr/>
              <p:nvPr/>
            </p:nvSpPr>
            <p:spPr>
              <a:xfrm>
                <a:off x="357125" y="911500"/>
                <a:ext cx="24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487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58" y="409"/>
                      <a:pt x="97" y="351"/>
                      <a:pt x="97" y="253"/>
                    </a:cubicBezTo>
                    <a:cubicBezTo>
                      <a:pt x="97" y="156"/>
                      <a:pt x="58" y="7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2"/>
              <p:cNvSpPr/>
              <p:nvPr/>
            </p:nvSpPr>
            <p:spPr>
              <a:xfrm>
                <a:off x="445625" y="9462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798" y="263"/>
                    </a:moveTo>
                    <a:cubicBezTo>
                      <a:pt x="974" y="263"/>
                      <a:pt x="1129" y="283"/>
                      <a:pt x="1246" y="361"/>
                    </a:cubicBezTo>
                    <a:cubicBezTo>
                      <a:pt x="1343" y="419"/>
                      <a:pt x="1382" y="477"/>
                      <a:pt x="1382" y="555"/>
                    </a:cubicBezTo>
                    <a:cubicBezTo>
                      <a:pt x="1382" y="633"/>
                      <a:pt x="1343" y="672"/>
                      <a:pt x="1246" y="750"/>
                    </a:cubicBezTo>
                    <a:cubicBezTo>
                      <a:pt x="1139" y="827"/>
                      <a:pt x="978" y="866"/>
                      <a:pt x="815" y="866"/>
                    </a:cubicBezTo>
                    <a:cubicBezTo>
                      <a:pt x="653" y="866"/>
                      <a:pt x="487" y="827"/>
                      <a:pt x="370" y="750"/>
                    </a:cubicBezTo>
                    <a:cubicBezTo>
                      <a:pt x="273" y="711"/>
                      <a:pt x="215" y="633"/>
                      <a:pt x="215" y="555"/>
                    </a:cubicBezTo>
                    <a:cubicBezTo>
                      <a:pt x="215" y="477"/>
                      <a:pt x="273" y="438"/>
                      <a:pt x="370" y="361"/>
                    </a:cubicBezTo>
                    <a:cubicBezTo>
                      <a:pt x="487" y="283"/>
                      <a:pt x="662" y="263"/>
                      <a:pt x="798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68" y="1041"/>
                      <a:pt x="1324" y="964"/>
                    </a:cubicBezTo>
                    <a:lnTo>
                      <a:pt x="1265" y="944"/>
                    </a:lnTo>
                    <a:cubicBezTo>
                      <a:pt x="1188" y="944"/>
                      <a:pt x="1168" y="866"/>
                      <a:pt x="1226" y="808"/>
                    </a:cubicBezTo>
                    <a:cubicBezTo>
                      <a:pt x="1241" y="764"/>
                      <a:pt x="1288" y="742"/>
                      <a:pt x="1336" y="742"/>
                    </a:cubicBezTo>
                    <a:cubicBezTo>
                      <a:pt x="1352" y="742"/>
                      <a:pt x="1368" y="745"/>
                      <a:pt x="1382" y="750"/>
                    </a:cubicBezTo>
                    <a:lnTo>
                      <a:pt x="1538" y="827"/>
                    </a:lnTo>
                    <a:cubicBezTo>
                      <a:pt x="1616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2"/>
              <p:cNvSpPr/>
              <p:nvPr/>
            </p:nvSpPr>
            <p:spPr>
              <a:xfrm>
                <a:off x="474825" y="965225"/>
                <a:ext cx="87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4" extrusionOk="0">
                    <a:moveTo>
                      <a:pt x="136" y="0"/>
                    </a:moveTo>
                    <a:cubicBezTo>
                      <a:pt x="97" y="0"/>
                      <a:pt x="58" y="18"/>
                      <a:pt x="20" y="69"/>
                    </a:cubicBezTo>
                    <a:cubicBezTo>
                      <a:pt x="0" y="108"/>
                      <a:pt x="0" y="186"/>
                      <a:pt x="78" y="245"/>
                    </a:cubicBezTo>
                    <a:lnTo>
                      <a:pt x="117" y="264"/>
                    </a:lnTo>
                    <a:cubicBezTo>
                      <a:pt x="156" y="245"/>
                      <a:pt x="175" y="245"/>
                      <a:pt x="195" y="206"/>
                    </a:cubicBezTo>
                    <a:cubicBezTo>
                      <a:pt x="272" y="167"/>
                      <a:pt x="311" y="147"/>
                      <a:pt x="350" y="89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2"/>
              <p:cNvSpPr/>
              <p:nvPr/>
            </p:nvSpPr>
            <p:spPr>
              <a:xfrm>
                <a:off x="561875" y="1137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266" y="749"/>
                    </a:moveTo>
                    <a:cubicBezTo>
                      <a:pt x="1247" y="754"/>
                      <a:pt x="1231" y="762"/>
                      <a:pt x="1220" y="772"/>
                    </a:cubicBezTo>
                    <a:lnTo>
                      <a:pt x="1220" y="772"/>
                    </a:lnTo>
                    <a:cubicBezTo>
                      <a:pt x="1235" y="765"/>
                      <a:pt x="1251" y="758"/>
                      <a:pt x="1265" y="750"/>
                    </a:cubicBezTo>
                    <a:cubicBezTo>
                      <a:pt x="1265" y="750"/>
                      <a:pt x="1266" y="749"/>
                      <a:pt x="1266" y="749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92"/>
                      <a:pt x="98" y="847"/>
                      <a:pt x="273" y="944"/>
                    </a:cubicBezTo>
                    <a:cubicBezTo>
                      <a:pt x="429" y="1042"/>
                      <a:pt x="623" y="1081"/>
                      <a:pt x="818" y="1081"/>
                    </a:cubicBezTo>
                    <a:cubicBezTo>
                      <a:pt x="993" y="1081"/>
                      <a:pt x="1129" y="1061"/>
                      <a:pt x="1285" y="983"/>
                    </a:cubicBezTo>
                    <a:lnTo>
                      <a:pt x="1265" y="964"/>
                    </a:lnTo>
                    <a:cubicBezTo>
                      <a:pt x="1207" y="944"/>
                      <a:pt x="1187" y="867"/>
                      <a:pt x="1207" y="789"/>
                    </a:cubicBezTo>
                    <a:cubicBezTo>
                      <a:pt x="1210" y="783"/>
                      <a:pt x="1214" y="777"/>
                      <a:pt x="1220" y="772"/>
                    </a:cubicBezTo>
                    <a:lnTo>
                      <a:pt x="1220" y="772"/>
                    </a:lnTo>
                    <a:cubicBezTo>
                      <a:pt x="1101" y="825"/>
                      <a:pt x="955" y="852"/>
                      <a:pt x="813" y="852"/>
                    </a:cubicBezTo>
                    <a:cubicBezTo>
                      <a:pt x="652" y="852"/>
                      <a:pt x="497" y="818"/>
                      <a:pt x="390" y="750"/>
                    </a:cubicBezTo>
                    <a:cubicBezTo>
                      <a:pt x="292" y="692"/>
                      <a:pt x="234" y="633"/>
                      <a:pt x="234" y="555"/>
                    </a:cubicBezTo>
                    <a:cubicBezTo>
                      <a:pt x="234" y="478"/>
                      <a:pt x="292" y="400"/>
                      <a:pt x="390" y="361"/>
                    </a:cubicBezTo>
                    <a:cubicBezTo>
                      <a:pt x="506" y="283"/>
                      <a:pt x="681" y="264"/>
                      <a:pt x="818" y="264"/>
                    </a:cubicBezTo>
                    <a:cubicBezTo>
                      <a:pt x="993" y="264"/>
                      <a:pt x="1129" y="283"/>
                      <a:pt x="126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33"/>
                      <a:pt x="1363" y="672"/>
                      <a:pt x="1266" y="749"/>
                    </a:cubicBezTo>
                    <a:lnTo>
                      <a:pt x="1266" y="749"/>
                    </a:lnTo>
                    <a:cubicBezTo>
                      <a:pt x="1282" y="745"/>
                      <a:pt x="1301" y="742"/>
                      <a:pt x="1320" y="742"/>
                    </a:cubicBezTo>
                    <a:cubicBezTo>
                      <a:pt x="1340" y="742"/>
                      <a:pt x="1361" y="745"/>
                      <a:pt x="1382" y="750"/>
                    </a:cubicBezTo>
                    <a:lnTo>
                      <a:pt x="1499" y="82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2"/>
              <p:cNvSpPr/>
              <p:nvPr/>
            </p:nvSpPr>
            <p:spPr>
              <a:xfrm>
                <a:off x="592025" y="1156600"/>
                <a:ext cx="83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36" extrusionOk="0">
                    <a:moveTo>
                      <a:pt x="124" y="0"/>
                    </a:moveTo>
                    <a:cubicBezTo>
                      <a:pt x="86" y="0"/>
                      <a:pt x="52" y="17"/>
                      <a:pt x="40" y="41"/>
                    </a:cubicBezTo>
                    <a:cubicBezTo>
                      <a:pt x="1" y="99"/>
                      <a:pt x="1" y="177"/>
                      <a:pt x="79" y="216"/>
                    </a:cubicBezTo>
                    <a:lnTo>
                      <a:pt x="98" y="235"/>
                    </a:lnTo>
                    <a:cubicBezTo>
                      <a:pt x="137" y="216"/>
                      <a:pt x="176" y="216"/>
                      <a:pt x="195" y="196"/>
                    </a:cubicBezTo>
                    <a:cubicBezTo>
                      <a:pt x="254" y="177"/>
                      <a:pt x="293" y="119"/>
                      <a:pt x="331" y="99"/>
                    </a:cubicBezTo>
                    <a:lnTo>
                      <a:pt x="195" y="21"/>
                    </a:lnTo>
                    <a:cubicBezTo>
                      <a:pt x="173" y="6"/>
                      <a:pt x="148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2"/>
              <p:cNvSpPr/>
              <p:nvPr/>
            </p:nvSpPr>
            <p:spPr>
              <a:xfrm>
                <a:off x="488925" y="1128175"/>
                <a:ext cx="418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2" extrusionOk="0">
                    <a:moveTo>
                      <a:pt x="817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594"/>
                      <a:pt x="1362" y="653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52" y="832"/>
                      <a:pt x="496" y="798"/>
                      <a:pt x="389" y="730"/>
                    </a:cubicBezTo>
                    <a:cubicBezTo>
                      <a:pt x="292" y="672"/>
                      <a:pt x="234" y="594"/>
                      <a:pt x="234" y="536"/>
                    </a:cubicBezTo>
                    <a:cubicBezTo>
                      <a:pt x="234" y="458"/>
                      <a:pt x="29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47" y="1"/>
                    </a:moveTo>
                    <a:cubicBezTo>
                      <a:pt x="647" y="1"/>
                      <a:pt x="448" y="49"/>
                      <a:pt x="292" y="147"/>
                    </a:cubicBezTo>
                    <a:cubicBezTo>
                      <a:pt x="117" y="244"/>
                      <a:pt x="20" y="380"/>
                      <a:pt x="20" y="536"/>
                    </a:cubicBezTo>
                    <a:cubicBezTo>
                      <a:pt x="0" y="672"/>
                      <a:pt x="98" y="828"/>
                      <a:pt x="273" y="925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265" y="944"/>
                      <a:pt x="1245" y="867"/>
                      <a:pt x="1265" y="789"/>
                    </a:cubicBezTo>
                    <a:cubicBezTo>
                      <a:pt x="1279" y="760"/>
                      <a:pt x="1325" y="742"/>
                      <a:pt x="1371" y="742"/>
                    </a:cubicBezTo>
                    <a:cubicBezTo>
                      <a:pt x="1388" y="742"/>
                      <a:pt x="1405" y="745"/>
                      <a:pt x="1421" y="750"/>
                    </a:cubicBezTo>
                    <a:lnTo>
                      <a:pt x="1557" y="828"/>
                    </a:lnTo>
                    <a:cubicBezTo>
                      <a:pt x="1615" y="750"/>
                      <a:pt x="1673" y="653"/>
                      <a:pt x="1673" y="536"/>
                    </a:cubicBezTo>
                    <a:cubicBezTo>
                      <a:pt x="1673" y="380"/>
                      <a:pt x="1576" y="244"/>
                      <a:pt x="1401" y="147"/>
                    </a:cubicBezTo>
                    <a:cubicBezTo>
                      <a:pt x="1245" y="49"/>
                      <a:pt x="1046" y="1"/>
                      <a:pt x="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2"/>
              <p:cNvSpPr/>
              <p:nvPr/>
            </p:nvSpPr>
            <p:spPr>
              <a:xfrm>
                <a:off x="520050" y="114545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156" y="0"/>
                    </a:moveTo>
                    <a:cubicBezTo>
                      <a:pt x="137" y="0"/>
                      <a:pt x="59" y="39"/>
                      <a:pt x="20" y="78"/>
                    </a:cubicBezTo>
                    <a:cubicBezTo>
                      <a:pt x="0" y="117"/>
                      <a:pt x="0" y="195"/>
                      <a:pt x="59" y="253"/>
                    </a:cubicBezTo>
                    <a:cubicBezTo>
                      <a:pt x="98" y="253"/>
                      <a:pt x="117" y="214"/>
                      <a:pt x="137" y="195"/>
                    </a:cubicBezTo>
                    <a:cubicBezTo>
                      <a:pt x="195" y="176"/>
                      <a:pt x="234" y="117"/>
                      <a:pt x="292" y="78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2"/>
              <p:cNvSpPr/>
              <p:nvPr/>
            </p:nvSpPr>
            <p:spPr>
              <a:xfrm>
                <a:off x="1417900" y="10873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74" y="721"/>
                    </a:moveTo>
                    <a:cubicBezTo>
                      <a:pt x="379" y="724"/>
                      <a:pt x="384" y="727"/>
                      <a:pt x="389" y="730"/>
                    </a:cubicBezTo>
                    <a:cubicBezTo>
                      <a:pt x="413" y="745"/>
                      <a:pt x="440" y="759"/>
                      <a:pt x="468" y="771"/>
                    </a:cubicBezTo>
                    <a:lnTo>
                      <a:pt x="468" y="771"/>
                    </a:lnTo>
                    <a:cubicBezTo>
                      <a:pt x="468" y="770"/>
                      <a:pt x="467" y="770"/>
                      <a:pt x="467" y="769"/>
                    </a:cubicBezTo>
                    <a:cubicBezTo>
                      <a:pt x="439" y="740"/>
                      <a:pt x="405" y="726"/>
                      <a:pt x="374" y="721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33"/>
                      <a:pt x="39" y="750"/>
                      <a:pt x="136" y="827"/>
                    </a:cubicBezTo>
                    <a:lnTo>
                      <a:pt x="292" y="730"/>
                    </a:lnTo>
                    <a:cubicBezTo>
                      <a:pt x="306" y="723"/>
                      <a:pt x="326" y="718"/>
                      <a:pt x="348" y="718"/>
                    </a:cubicBezTo>
                    <a:cubicBezTo>
                      <a:pt x="356" y="718"/>
                      <a:pt x="365" y="719"/>
                      <a:pt x="374" y="721"/>
                    </a:cubicBezTo>
                    <a:lnTo>
                      <a:pt x="374" y="721"/>
                    </a:lnTo>
                    <a:cubicBezTo>
                      <a:pt x="286" y="665"/>
                      <a:pt x="234" y="609"/>
                      <a:pt x="234" y="536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88" y="832"/>
                      <a:pt x="566" y="812"/>
                      <a:pt x="468" y="771"/>
                    </a:cubicBezTo>
                    <a:lnTo>
                      <a:pt x="468" y="771"/>
                    </a:lnTo>
                    <a:cubicBezTo>
                      <a:pt x="487" y="829"/>
                      <a:pt x="486" y="906"/>
                      <a:pt x="409" y="944"/>
                    </a:cubicBezTo>
                    <a:lnTo>
                      <a:pt x="370" y="964"/>
                    </a:lnTo>
                    <a:cubicBezTo>
                      <a:pt x="506" y="1022"/>
                      <a:pt x="681" y="1061"/>
                      <a:pt x="817" y="1061"/>
                    </a:cubicBezTo>
                    <a:cubicBezTo>
                      <a:pt x="1012" y="1061"/>
                      <a:pt x="1245" y="1022"/>
                      <a:pt x="1382" y="925"/>
                    </a:cubicBezTo>
                    <a:cubicBezTo>
                      <a:pt x="1557" y="827"/>
                      <a:pt x="1654" y="67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2"/>
              <p:cNvSpPr/>
              <p:nvPr/>
            </p:nvSpPr>
            <p:spPr>
              <a:xfrm>
                <a:off x="1421300" y="1105150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1"/>
                    </a:moveTo>
                    <a:cubicBezTo>
                      <a:pt x="200" y="1"/>
                      <a:pt x="179" y="6"/>
                      <a:pt x="156" y="17"/>
                    </a:cubicBezTo>
                    <a:lnTo>
                      <a:pt x="0" y="114"/>
                    </a:lnTo>
                    <a:cubicBezTo>
                      <a:pt x="59" y="153"/>
                      <a:pt x="78" y="192"/>
                      <a:pt x="137" y="212"/>
                    </a:cubicBezTo>
                    <a:cubicBezTo>
                      <a:pt x="156" y="231"/>
                      <a:pt x="195" y="231"/>
                      <a:pt x="234" y="251"/>
                    </a:cubicBezTo>
                    <a:lnTo>
                      <a:pt x="273" y="231"/>
                    </a:lnTo>
                    <a:cubicBezTo>
                      <a:pt x="351" y="212"/>
                      <a:pt x="351" y="114"/>
                      <a:pt x="331" y="56"/>
                    </a:cubicBezTo>
                    <a:cubicBezTo>
                      <a:pt x="304" y="29"/>
                      <a:pt x="266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2"/>
              <p:cNvSpPr/>
              <p:nvPr/>
            </p:nvSpPr>
            <p:spPr>
              <a:xfrm>
                <a:off x="1311875" y="11174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37" y="244"/>
                    </a:moveTo>
                    <a:cubicBezTo>
                      <a:pt x="1012" y="244"/>
                      <a:pt x="1148" y="263"/>
                      <a:pt x="1265" y="341"/>
                    </a:cubicBezTo>
                    <a:cubicBezTo>
                      <a:pt x="1362" y="400"/>
                      <a:pt x="1420" y="458"/>
                      <a:pt x="1420" y="536"/>
                    </a:cubicBezTo>
                    <a:cubicBezTo>
                      <a:pt x="1420" y="614"/>
                      <a:pt x="1362" y="672"/>
                      <a:pt x="1265" y="730"/>
                    </a:cubicBezTo>
                    <a:cubicBezTo>
                      <a:pt x="1148" y="808"/>
                      <a:pt x="983" y="847"/>
                      <a:pt x="820" y="847"/>
                    </a:cubicBezTo>
                    <a:cubicBezTo>
                      <a:pt x="657" y="847"/>
                      <a:pt x="496" y="808"/>
                      <a:pt x="389" y="730"/>
                    </a:cubicBezTo>
                    <a:cubicBezTo>
                      <a:pt x="292" y="691"/>
                      <a:pt x="253" y="614"/>
                      <a:pt x="253" y="536"/>
                    </a:cubicBezTo>
                    <a:cubicBezTo>
                      <a:pt x="253" y="458"/>
                      <a:pt x="292" y="419"/>
                      <a:pt x="389" y="341"/>
                    </a:cubicBezTo>
                    <a:cubicBezTo>
                      <a:pt x="525" y="263"/>
                      <a:pt x="681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58" y="730"/>
                      <a:pt x="136" y="808"/>
                    </a:cubicBezTo>
                    <a:lnTo>
                      <a:pt x="253" y="730"/>
                    </a:lnTo>
                    <a:cubicBezTo>
                      <a:pt x="262" y="726"/>
                      <a:pt x="274" y="723"/>
                      <a:pt x="286" y="723"/>
                    </a:cubicBezTo>
                    <a:cubicBezTo>
                      <a:pt x="328" y="723"/>
                      <a:pt x="384" y="749"/>
                      <a:pt x="428" y="808"/>
                    </a:cubicBezTo>
                    <a:cubicBezTo>
                      <a:pt x="448" y="847"/>
                      <a:pt x="448" y="925"/>
                      <a:pt x="370" y="983"/>
                    </a:cubicBezTo>
                    <a:lnTo>
                      <a:pt x="350" y="983"/>
                    </a:lnTo>
                    <a:cubicBezTo>
                      <a:pt x="486" y="1061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401" y="147"/>
                    </a:cubicBezTo>
                    <a:cubicBezTo>
                      <a:pt x="1236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2"/>
              <p:cNvSpPr/>
              <p:nvPr/>
            </p:nvSpPr>
            <p:spPr>
              <a:xfrm>
                <a:off x="1314775" y="1135550"/>
                <a:ext cx="8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22" extrusionOk="0">
                    <a:moveTo>
                      <a:pt x="184" y="0"/>
                    </a:moveTo>
                    <a:cubicBezTo>
                      <a:pt x="167" y="0"/>
                      <a:pt x="152" y="2"/>
                      <a:pt x="137" y="7"/>
                    </a:cubicBezTo>
                    <a:lnTo>
                      <a:pt x="1" y="85"/>
                    </a:lnTo>
                    <a:cubicBezTo>
                      <a:pt x="59" y="143"/>
                      <a:pt x="79" y="182"/>
                      <a:pt x="156" y="202"/>
                    </a:cubicBezTo>
                    <a:cubicBezTo>
                      <a:pt x="176" y="221"/>
                      <a:pt x="215" y="221"/>
                      <a:pt x="234" y="221"/>
                    </a:cubicBezTo>
                    <a:lnTo>
                      <a:pt x="254" y="221"/>
                    </a:lnTo>
                    <a:cubicBezTo>
                      <a:pt x="312" y="202"/>
                      <a:pt x="332" y="124"/>
                      <a:pt x="312" y="66"/>
                    </a:cubicBezTo>
                    <a:cubicBezTo>
                      <a:pt x="283" y="22"/>
                      <a:pt x="232" y="0"/>
                      <a:pt x="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2"/>
              <p:cNvSpPr/>
              <p:nvPr/>
            </p:nvSpPr>
            <p:spPr>
              <a:xfrm>
                <a:off x="1399425" y="10046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39" y="722"/>
                    </a:moveTo>
                    <a:cubicBezTo>
                      <a:pt x="353" y="732"/>
                      <a:pt x="370" y="742"/>
                      <a:pt x="389" y="749"/>
                    </a:cubicBezTo>
                    <a:cubicBezTo>
                      <a:pt x="409" y="763"/>
                      <a:pt x="430" y="776"/>
                      <a:pt x="453" y="788"/>
                    </a:cubicBezTo>
                    <a:lnTo>
                      <a:pt x="453" y="788"/>
                    </a:lnTo>
                    <a:cubicBezTo>
                      <a:pt x="451" y="781"/>
                      <a:pt x="450" y="775"/>
                      <a:pt x="447" y="769"/>
                    </a:cubicBezTo>
                    <a:cubicBezTo>
                      <a:pt x="434" y="741"/>
                      <a:pt x="390" y="723"/>
                      <a:pt x="339" y="722"/>
                    </a:cubicBezTo>
                    <a:close/>
                    <a:moveTo>
                      <a:pt x="827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32"/>
                      <a:pt x="58" y="730"/>
                      <a:pt x="136" y="827"/>
                    </a:cubicBezTo>
                    <a:lnTo>
                      <a:pt x="272" y="730"/>
                    </a:lnTo>
                    <a:cubicBezTo>
                      <a:pt x="293" y="725"/>
                      <a:pt x="314" y="722"/>
                      <a:pt x="334" y="722"/>
                    </a:cubicBezTo>
                    <a:cubicBezTo>
                      <a:pt x="335" y="722"/>
                      <a:pt x="337" y="722"/>
                      <a:pt x="339" y="722"/>
                    </a:cubicBezTo>
                    <a:lnTo>
                      <a:pt x="339" y="722"/>
                    </a:lnTo>
                    <a:cubicBezTo>
                      <a:pt x="278" y="680"/>
                      <a:pt x="253" y="617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06" y="282"/>
                      <a:pt x="681" y="263"/>
                      <a:pt x="837" y="263"/>
                    </a:cubicBezTo>
                    <a:cubicBezTo>
                      <a:pt x="992" y="263"/>
                      <a:pt x="1148" y="282"/>
                      <a:pt x="1265" y="360"/>
                    </a:cubicBezTo>
                    <a:cubicBezTo>
                      <a:pt x="1362" y="418"/>
                      <a:pt x="1420" y="477"/>
                      <a:pt x="1420" y="555"/>
                    </a:cubicBezTo>
                    <a:cubicBezTo>
                      <a:pt x="1420" y="632"/>
                      <a:pt x="1362" y="671"/>
                      <a:pt x="1265" y="749"/>
                    </a:cubicBezTo>
                    <a:cubicBezTo>
                      <a:pt x="1148" y="827"/>
                      <a:pt x="982" y="866"/>
                      <a:pt x="820" y="866"/>
                    </a:cubicBezTo>
                    <a:cubicBezTo>
                      <a:pt x="686" y="866"/>
                      <a:pt x="555" y="840"/>
                      <a:pt x="453" y="788"/>
                    </a:cubicBezTo>
                    <a:lnTo>
                      <a:pt x="453" y="788"/>
                    </a:lnTo>
                    <a:cubicBezTo>
                      <a:pt x="466" y="843"/>
                      <a:pt x="459" y="909"/>
                      <a:pt x="389" y="944"/>
                    </a:cubicBezTo>
                    <a:lnTo>
                      <a:pt x="350" y="963"/>
                    </a:lnTo>
                    <a:cubicBezTo>
                      <a:pt x="486" y="1041"/>
                      <a:pt x="661" y="1060"/>
                      <a:pt x="837" y="1060"/>
                    </a:cubicBezTo>
                    <a:cubicBezTo>
                      <a:pt x="1031" y="1060"/>
                      <a:pt x="1245" y="1022"/>
                      <a:pt x="1381" y="924"/>
                    </a:cubicBezTo>
                    <a:cubicBezTo>
                      <a:pt x="1556" y="827"/>
                      <a:pt x="1654" y="671"/>
                      <a:pt x="1654" y="535"/>
                    </a:cubicBezTo>
                    <a:cubicBezTo>
                      <a:pt x="1654" y="380"/>
                      <a:pt x="1556" y="243"/>
                      <a:pt x="1381" y="146"/>
                    </a:cubicBezTo>
                    <a:cubicBezTo>
                      <a:pt x="1226" y="49"/>
                      <a:pt x="1026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2"/>
              <p:cNvSpPr/>
              <p:nvPr/>
            </p:nvSpPr>
            <p:spPr>
              <a:xfrm>
                <a:off x="1402825" y="1023175"/>
                <a:ext cx="8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62" extrusionOk="0">
                    <a:moveTo>
                      <a:pt x="194" y="1"/>
                    </a:moveTo>
                    <a:cubicBezTo>
                      <a:pt x="175" y="1"/>
                      <a:pt x="156" y="3"/>
                      <a:pt x="136" y="8"/>
                    </a:cubicBezTo>
                    <a:lnTo>
                      <a:pt x="0" y="105"/>
                    </a:lnTo>
                    <a:cubicBezTo>
                      <a:pt x="39" y="125"/>
                      <a:pt x="97" y="164"/>
                      <a:pt x="136" y="203"/>
                    </a:cubicBezTo>
                    <a:cubicBezTo>
                      <a:pt x="156" y="222"/>
                      <a:pt x="195" y="222"/>
                      <a:pt x="214" y="261"/>
                    </a:cubicBezTo>
                    <a:lnTo>
                      <a:pt x="253" y="222"/>
                    </a:lnTo>
                    <a:cubicBezTo>
                      <a:pt x="311" y="203"/>
                      <a:pt x="331" y="125"/>
                      <a:pt x="311" y="67"/>
                    </a:cubicBezTo>
                    <a:cubicBezTo>
                      <a:pt x="297" y="23"/>
                      <a:pt x="249" y="1"/>
                      <a:pt x="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2"/>
              <p:cNvSpPr/>
              <p:nvPr/>
            </p:nvSpPr>
            <p:spPr>
              <a:xfrm>
                <a:off x="1310400" y="1025075"/>
                <a:ext cx="408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81" extrusionOk="0">
                    <a:moveTo>
                      <a:pt x="818" y="263"/>
                    </a:moveTo>
                    <a:cubicBezTo>
                      <a:pt x="974" y="263"/>
                      <a:pt x="1129" y="302"/>
                      <a:pt x="1265" y="380"/>
                    </a:cubicBezTo>
                    <a:cubicBezTo>
                      <a:pt x="1363" y="419"/>
                      <a:pt x="1402" y="496"/>
                      <a:pt x="1402" y="574"/>
                    </a:cubicBezTo>
                    <a:cubicBezTo>
                      <a:pt x="1402" y="633"/>
                      <a:pt x="1343" y="691"/>
                      <a:pt x="1265" y="769"/>
                    </a:cubicBezTo>
                    <a:cubicBezTo>
                      <a:pt x="1139" y="837"/>
                      <a:pt x="974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0"/>
                      <a:pt x="234" y="633"/>
                      <a:pt x="234" y="574"/>
                    </a:cubicBezTo>
                    <a:cubicBezTo>
                      <a:pt x="234" y="496"/>
                      <a:pt x="293" y="419"/>
                      <a:pt x="390" y="380"/>
                    </a:cubicBezTo>
                    <a:cubicBezTo>
                      <a:pt x="507" y="302"/>
                      <a:pt x="682" y="263"/>
                      <a:pt x="818" y="26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4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7" y="808"/>
                    </a:cubicBezTo>
                    <a:lnTo>
                      <a:pt x="234" y="730"/>
                    </a:lnTo>
                    <a:cubicBezTo>
                      <a:pt x="293" y="730"/>
                      <a:pt x="351" y="749"/>
                      <a:pt x="390" y="808"/>
                    </a:cubicBezTo>
                    <a:cubicBezTo>
                      <a:pt x="409" y="866"/>
                      <a:pt x="409" y="924"/>
                      <a:pt x="331" y="983"/>
                    </a:cubicBezTo>
                    <a:cubicBezTo>
                      <a:pt x="487" y="1061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35" y="691"/>
                      <a:pt x="1635" y="535"/>
                    </a:cubicBezTo>
                    <a:cubicBezTo>
                      <a:pt x="1635" y="399"/>
                      <a:pt x="1538" y="24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1312850" y="1043875"/>
                <a:ext cx="78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1" extrusionOk="0">
                    <a:moveTo>
                      <a:pt x="180" y="1"/>
                    </a:moveTo>
                    <a:cubicBezTo>
                      <a:pt x="161" y="1"/>
                      <a:pt x="140" y="5"/>
                      <a:pt x="117" y="17"/>
                    </a:cubicBezTo>
                    <a:lnTo>
                      <a:pt x="0" y="75"/>
                    </a:lnTo>
                    <a:cubicBezTo>
                      <a:pt x="39" y="134"/>
                      <a:pt x="78" y="172"/>
                      <a:pt x="156" y="211"/>
                    </a:cubicBezTo>
                    <a:cubicBezTo>
                      <a:pt x="195" y="231"/>
                      <a:pt x="214" y="231"/>
                      <a:pt x="233" y="231"/>
                    </a:cubicBezTo>
                    <a:cubicBezTo>
                      <a:pt x="292" y="211"/>
                      <a:pt x="311" y="134"/>
                      <a:pt x="292" y="56"/>
                    </a:cubicBezTo>
                    <a:cubicBezTo>
                      <a:pt x="264" y="28"/>
                      <a:pt x="227" y="1"/>
                      <a:pt x="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1228200" y="979825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352" y="705"/>
                    </a:moveTo>
                    <a:cubicBezTo>
                      <a:pt x="364" y="714"/>
                      <a:pt x="376" y="722"/>
                      <a:pt x="390" y="731"/>
                    </a:cubicBezTo>
                    <a:cubicBezTo>
                      <a:pt x="400" y="737"/>
                      <a:pt x="411" y="743"/>
                      <a:pt x="422" y="749"/>
                    </a:cubicBezTo>
                    <a:lnTo>
                      <a:pt x="422" y="749"/>
                    </a:lnTo>
                    <a:cubicBezTo>
                      <a:pt x="408" y="720"/>
                      <a:pt x="382" y="706"/>
                      <a:pt x="352" y="705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50"/>
                      <a:pt x="254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40" y="731"/>
                      <a:pt x="118" y="828"/>
                    </a:cubicBezTo>
                    <a:lnTo>
                      <a:pt x="254" y="731"/>
                    </a:lnTo>
                    <a:cubicBezTo>
                      <a:pt x="286" y="714"/>
                      <a:pt x="318" y="705"/>
                      <a:pt x="346" y="705"/>
                    </a:cubicBezTo>
                    <a:cubicBezTo>
                      <a:pt x="348" y="705"/>
                      <a:pt x="350" y="705"/>
                      <a:pt x="352" y="705"/>
                    </a:cubicBezTo>
                    <a:lnTo>
                      <a:pt x="352" y="705"/>
                    </a:lnTo>
                    <a:cubicBezTo>
                      <a:pt x="278" y="651"/>
                      <a:pt x="234" y="586"/>
                      <a:pt x="234" y="536"/>
                    </a:cubicBezTo>
                    <a:cubicBezTo>
                      <a:pt x="234" y="458"/>
                      <a:pt x="293" y="380"/>
                      <a:pt x="390" y="341"/>
                    </a:cubicBezTo>
                    <a:cubicBezTo>
                      <a:pt x="507" y="264"/>
                      <a:pt x="682" y="244"/>
                      <a:pt x="818" y="244"/>
                    </a:cubicBezTo>
                    <a:cubicBezTo>
                      <a:pt x="974" y="244"/>
                      <a:pt x="1149" y="264"/>
                      <a:pt x="1265" y="341"/>
                    </a:cubicBezTo>
                    <a:cubicBezTo>
                      <a:pt x="1363" y="380"/>
                      <a:pt x="1402" y="458"/>
                      <a:pt x="1402" y="536"/>
                    </a:cubicBezTo>
                    <a:cubicBezTo>
                      <a:pt x="1402" y="594"/>
                      <a:pt x="1363" y="653"/>
                      <a:pt x="1265" y="731"/>
                    </a:cubicBezTo>
                    <a:cubicBezTo>
                      <a:pt x="1139" y="799"/>
                      <a:pt x="974" y="833"/>
                      <a:pt x="813" y="833"/>
                    </a:cubicBezTo>
                    <a:cubicBezTo>
                      <a:pt x="668" y="833"/>
                      <a:pt x="526" y="805"/>
                      <a:pt x="422" y="749"/>
                    </a:cubicBezTo>
                    <a:lnTo>
                      <a:pt x="422" y="749"/>
                    </a:lnTo>
                    <a:cubicBezTo>
                      <a:pt x="425" y="755"/>
                      <a:pt x="427" y="762"/>
                      <a:pt x="429" y="769"/>
                    </a:cubicBezTo>
                    <a:cubicBezTo>
                      <a:pt x="448" y="828"/>
                      <a:pt x="448" y="886"/>
                      <a:pt x="390" y="945"/>
                    </a:cubicBezTo>
                    <a:lnTo>
                      <a:pt x="332" y="964"/>
                    </a:lnTo>
                    <a:cubicBezTo>
                      <a:pt x="487" y="104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8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50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1231625" y="997675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0"/>
                    </a:moveTo>
                    <a:cubicBezTo>
                      <a:pt x="200" y="0"/>
                      <a:pt x="178" y="5"/>
                      <a:pt x="156" y="17"/>
                    </a:cubicBezTo>
                    <a:lnTo>
                      <a:pt x="0" y="114"/>
                    </a:lnTo>
                    <a:cubicBezTo>
                      <a:pt x="39" y="133"/>
                      <a:pt x="78" y="172"/>
                      <a:pt x="136" y="211"/>
                    </a:cubicBezTo>
                    <a:cubicBezTo>
                      <a:pt x="156" y="231"/>
                      <a:pt x="175" y="231"/>
                      <a:pt x="234" y="250"/>
                    </a:cubicBezTo>
                    <a:lnTo>
                      <a:pt x="272" y="231"/>
                    </a:lnTo>
                    <a:cubicBezTo>
                      <a:pt x="331" y="211"/>
                      <a:pt x="350" y="133"/>
                      <a:pt x="331" y="55"/>
                    </a:cubicBezTo>
                    <a:cubicBezTo>
                      <a:pt x="303" y="28"/>
                      <a:pt x="266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1116825" y="1012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350" y="711"/>
                    </a:moveTo>
                    <a:lnTo>
                      <a:pt x="350" y="711"/>
                    </a:lnTo>
                    <a:cubicBezTo>
                      <a:pt x="362" y="718"/>
                      <a:pt x="376" y="725"/>
                      <a:pt x="390" y="730"/>
                    </a:cubicBezTo>
                    <a:cubicBezTo>
                      <a:pt x="402" y="739"/>
                      <a:pt x="414" y="747"/>
                      <a:pt x="427" y="755"/>
                    </a:cubicBezTo>
                    <a:lnTo>
                      <a:pt x="427" y="755"/>
                    </a:lnTo>
                    <a:cubicBezTo>
                      <a:pt x="406" y="727"/>
                      <a:pt x="380" y="713"/>
                      <a:pt x="350" y="711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lnTo>
                      <a:pt x="273" y="730"/>
                    </a:lnTo>
                    <a:cubicBezTo>
                      <a:pt x="299" y="718"/>
                      <a:pt x="323" y="711"/>
                      <a:pt x="344" y="711"/>
                    </a:cubicBezTo>
                    <a:cubicBezTo>
                      <a:pt x="346" y="711"/>
                      <a:pt x="348" y="711"/>
                      <a:pt x="350" y="711"/>
                    </a:cubicBezTo>
                    <a:lnTo>
                      <a:pt x="350" y="711"/>
                    </a:lnTo>
                    <a:cubicBezTo>
                      <a:pt x="277" y="669"/>
                      <a:pt x="234" y="602"/>
                      <a:pt x="234" y="536"/>
                    </a:cubicBezTo>
                    <a:cubicBezTo>
                      <a:pt x="234" y="478"/>
                      <a:pt x="293" y="400"/>
                      <a:pt x="390" y="341"/>
                    </a:cubicBezTo>
                    <a:cubicBezTo>
                      <a:pt x="507" y="283"/>
                      <a:pt x="682" y="244"/>
                      <a:pt x="837" y="244"/>
                    </a:cubicBezTo>
                    <a:cubicBezTo>
                      <a:pt x="993" y="244"/>
                      <a:pt x="1149" y="264"/>
                      <a:pt x="1265" y="341"/>
                    </a:cubicBezTo>
                    <a:cubicBezTo>
                      <a:pt x="1363" y="400"/>
                      <a:pt x="1421" y="478"/>
                      <a:pt x="1421" y="536"/>
                    </a:cubicBezTo>
                    <a:cubicBezTo>
                      <a:pt x="1421" y="614"/>
                      <a:pt x="1363" y="672"/>
                      <a:pt x="1265" y="730"/>
                    </a:cubicBezTo>
                    <a:cubicBezTo>
                      <a:pt x="1149" y="808"/>
                      <a:pt x="983" y="847"/>
                      <a:pt x="820" y="847"/>
                    </a:cubicBezTo>
                    <a:cubicBezTo>
                      <a:pt x="675" y="847"/>
                      <a:pt x="532" y="816"/>
                      <a:pt x="427" y="755"/>
                    </a:cubicBezTo>
                    <a:lnTo>
                      <a:pt x="427" y="755"/>
                    </a:lnTo>
                    <a:cubicBezTo>
                      <a:pt x="435" y="765"/>
                      <a:pt x="442" y="776"/>
                      <a:pt x="448" y="789"/>
                    </a:cubicBezTo>
                    <a:cubicBezTo>
                      <a:pt x="468" y="828"/>
                      <a:pt x="468" y="906"/>
                      <a:pt x="390" y="964"/>
                    </a:cubicBezTo>
                    <a:lnTo>
                      <a:pt x="331" y="983"/>
                    </a:lnTo>
                    <a:cubicBezTo>
                      <a:pt x="487" y="1061"/>
                      <a:pt x="662" y="1081"/>
                      <a:pt x="818" y="1081"/>
                    </a:cubicBezTo>
                    <a:cubicBezTo>
                      <a:pt x="1012" y="1081"/>
                      <a:pt x="124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1119750" y="1030975"/>
                <a:ext cx="87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1" extrusionOk="0">
                    <a:moveTo>
                      <a:pt x="211" y="0"/>
                    </a:moveTo>
                    <a:cubicBezTo>
                      <a:pt x="194" y="0"/>
                      <a:pt x="176" y="3"/>
                      <a:pt x="156" y="7"/>
                    </a:cubicBezTo>
                    <a:lnTo>
                      <a:pt x="0" y="105"/>
                    </a:lnTo>
                    <a:cubicBezTo>
                      <a:pt x="59" y="144"/>
                      <a:pt x="98" y="183"/>
                      <a:pt x="156" y="202"/>
                    </a:cubicBezTo>
                    <a:cubicBezTo>
                      <a:pt x="176" y="241"/>
                      <a:pt x="195" y="241"/>
                      <a:pt x="234" y="260"/>
                    </a:cubicBezTo>
                    <a:lnTo>
                      <a:pt x="273" y="241"/>
                    </a:lnTo>
                    <a:cubicBezTo>
                      <a:pt x="331" y="202"/>
                      <a:pt x="351" y="144"/>
                      <a:pt x="331" y="66"/>
                    </a:cubicBezTo>
                    <a:cubicBezTo>
                      <a:pt x="302" y="22"/>
                      <a:pt x="26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2"/>
              <p:cNvSpPr/>
              <p:nvPr/>
            </p:nvSpPr>
            <p:spPr>
              <a:xfrm>
                <a:off x="357600" y="624550"/>
                <a:ext cx="19215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592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7432" y="4591"/>
                    </a:lnTo>
                    <a:lnTo>
                      <a:pt x="7685" y="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2"/>
              <p:cNvSpPr/>
              <p:nvPr/>
            </p:nvSpPr>
            <p:spPr>
              <a:xfrm>
                <a:off x="542900" y="735925"/>
                <a:ext cx="4282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12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1518" y="1012"/>
                    </a:lnTo>
                    <a:lnTo>
                      <a:pt x="1577" y="1012"/>
                    </a:lnTo>
                    <a:cubicBezTo>
                      <a:pt x="1635" y="1012"/>
                      <a:pt x="1654" y="992"/>
                      <a:pt x="1674" y="973"/>
                    </a:cubicBezTo>
                    <a:cubicBezTo>
                      <a:pt x="1713" y="915"/>
                      <a:pt x="1713" y="856"/>
                      <a:pt x="1635" y="798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2"/>
              <p:cNvSpPr/>
              <p:nvPr/>
            </p:nvSpPr>
            <p:spPr>
              <a:xfrm>
                <a:off x="1006425" y="752950"/>
                <a:ext cx="5375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666" extrusionOk="0">
                    <a:moveTo>
                      <a:pt x="214" y="0"/>
                    </a:moveTo>
                    <a:lnTo>
                      <a:pt x="156" y="20"/>
                    </a:lnTo>
                    <a:cubicBezTo>
                      <a:pt x="137" y="20"/>
                      <a:pt x="117" y="39"/>
                      <a:pt x="117" y="39"/>
                    </a:cubicBezTo>
                    <a:lnTo>
                      <a:pt x="0" y="39"/>
                    </a:lnTo>
                    <a:lnTo>
                      <a:pt x="0" y="7646"/>
                    </a:lnTo>
                    <a:lnTo>
                      <a:pt x="214" y="766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2"/>
              <p:cNvSpPr/>
              <p:nvPr/>
            </p:nvSpPr>
            <p:spPr>
              <a:xfrm>
                <a:off x="1005450" y="944575"/>
                <a:ext cx="63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57" extrusionOk="0">
                    <a:moveTo>
                      <a:pt x="0" y="0"/>
                    </a:moveTo>
                    <a:lnTo>
                      <a:pt x="0" y="39"/>
                    </a:lnTo>
                    <a:cubicBezTo>
                      <a:pt x="0" y="117"/>
                      <a:pt x="59" y="156"/>
                      <a:pt x="137" y="156"/>
                    </a:cubicBezTo>
                    <a:cubicBezTo>
                      <a:pt x="195" y="156"/>
                      <a:pt x="253" y="117"/>
                      <a:pt x="253" y="3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2"/>
              <p:cNvSpPr/>
              <p:nvPr/>
            </p:nvSpPr>
            <p:spPr>
              <a:xfrm>
                <a:off x="1005450" y="748075"/>
                <a:ext cx="63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5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234"/>
                    </a:lnTo>
                    <a:lnTo>
                      <a:pt x="195" y="234"/>
                    </a:lnTo>
                    <a:lnTo>
                      <a:pt x="253" y="215"/>
                    </a:lnTo>
                    <a:lnTo>
                      <a:pt x="253" y="117"/>
                    </a:lnTo>
                    <a:cubicBezTo>
                      <a:pt x="253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2"/>
              <p:cNvSpPr/>
              <p:nvPr/>
            </p:nvSpPr>
            <p:spPr>
              <a:xfrm>
                <a:off x="1033650" y="880375"/>
                <a:ext cx="413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1" extrusionOk="0">
                    <a:moveTo>
                      <a:pt x="857" y="234"/>
                    </a:moveTo>
                    <a:cubicBezTo>
                      <a:pt x="1013" y="234"/>
                      <a:pt x="1168" y="253"/>
                      <a:pt x="1285" y="331"/>
                    </a:cubicBezTo>
                    <a:cubicBezTo>
                      <a:pt x="1363" y="390"/>
                      <a:pt x="1441" y="467"/>
                      <a:pt x="1441" y="526"/>
                    </a:cubicBezTo>
                    <a:cubicBezTo>
                      <a:pt x="1441" y="584"/>
                      <a:pt x="1382" y="642"/>
                      <a:pt x="1285" y="720"/>
                    </a:cubicBezTo>
                    <a:cubicBezTo>
                      <a:pt x="1168" y="788"/>
                      <a:pt x="1003" y="822"/>
                      <a:pt x="840" y="822"/>
                    </a:cubicBezTo>
                    <a:cubicBezTo>
                      <a:pt x="677" y="822"/>
                      <a:pt x="516" y="788"/>
                      <a:pt x="409" y="720"/>
                    </a:cubicBezTo>
                    <a:cubicBezTo>
                      <a:pt x="312" y="662"/>
                      <a:pt x="273" y="584"/>
                      <a:pt x="273" y="526"/>
                    </a:cubicBezTo>
                    <a:cubicBezTo>
                      <a:pt x="273" y="448"/>
                      <a:pt x="312" y="390"/>
                      <a:pt x="409" y="331"/>
                    </a:cubicBezTo>
                    <a:cubicBezTo>
                      <a:pt x="526" y="253"/>
                      <a:pt x="701" y="234"/>
                      <a:pt x="857" y="234"/>
                    </a:cubicBezTo>
                    <a:close/>
                    <a:moveTo>
                      <a:pt x="701" y="0"/>
                    </a:moveTo>
                    <a:cubicBezTo>
                      <a:pt x="526" y="39"/>
                      <a:pt x="390" y="59"/>
                      <a:pt x="273" y="137"/>
                    </a:cubicBezTo>
                    <a:cubicBezTo>
                      <a:pt x="98" y="234"/>
                      <a:pt x="1" y="370"/>
                      <a:pt x="1" y="526"/>
                    </a:cubicBezTo>
                    <a:cubicBezTo>
                      <a:pt x="1" y="662"/>
                      <a:pt x="98" y="818"/>
                      <a:pt x="273" y="89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3" y="1051"/>
                      <a:pt x="1246" y="993"/>
                      <a:pt x="1382" y="895"/>
                    </a:cubicBezTo>
                    <a:cubicBezTo>
                      <a:pt x="1557" y="798"/>
                      <a:pt x="1655" y="662"/>
                      <a:pt x="1655" y="526"/>
                    </a:cubicBezTo>
                    <a:cubicBezTo>
                      <a:pt x="1655" y="370"/>
                      <a:pt x="1557" y="214"/>
                      <a:pt x="1382" y="137"/>
                    </a:cubicBezTo>
                    <a:cubicBezTo>
                      <a:pt x="1265" y="59"/>
                      <a:pt x="1090" y="0"/>
                      <a:pt x="954" y="0"/>
                    </a:cubicBezTo>
                    <a:lnTo>
                      <a:pt x="954" y="59"/>
                    </a:lnTo>
                    <a:cubicBezTo>
                      <a:pt x="954" y="137"/>
                      <a:pt x="896" y="176"/>
                      <a:pt x="818" y="176"/>
                    </a:cubicBezTo>
                    <a:cubicBezTo>
                      <a:pt x="760" y="176"/>
                      <a:pt x="701" y="137"/>
                      <a:pt x="701" y="5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2"/>
              <p:cNvSpPr/>
              <p:nvPr/>
            </p:nvSpPr>
            <p:spPr>
              <a:xfrm>
                <a:off x="1051175" y="726675"/>
                <a:ext cx="635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149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6148"/>
                    </a:lnTo>
                    <a:lnTo>
                      <a:pt x="253" y="614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2"/>
              <p:cNvSpPr/>
              <p:nvPr/>
            </p:nvSpPr>
            <p:spPr>
              <a:xfrm>
                <a:off x="1051175" y="721825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17"/>
                    </a:cubicBezTo>
                    <a:lnTo>
                      <a:pt x="0" y="350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2"/>
              <p:cNvSpPr/>
              <p:nvPr/>
            </p:nvSpPr>
            <p:spPr>
              <a:xfrm>
                <a:off x="1051175" y="880375"/>
                <a:ext cx="63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6" extrusionOk="0">
                    <a:moveTo>
                      <a:pt x="0" y="0"/>
                    </a:moveTo>
                    <a:lnTo>
                      <a:pt x="0" y="59"/>
                    </a:lnTo>
                    <a:cubicBezTo>
                      <a:pt x="0" y="137"/>
                      <a:pt x="59" y="176"/>
                      <a:pt x="117" y="176"/>
                    </a:cubicBezTo>
                    <a:cubicBezTo>
                      <a:pt x="195" y="176"/>
                      <a:pt x="253" y="137"/>
                      <a:pt x="253" y="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2"/>
              <p:cNvSpPr/>
              <p:nvPr/>
            </p:nvSpPr>
            <p:spPr>
              <a:xfrm>
                <a:off x="1079875" y="821025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17" y="215"/>
                    </a:moveTo>
                    <a:cubicBezTo>
                      <a:pt x="992" y="215"/>
                      <a:pt x="1128" y="234"/>
                      <a:pt x="1265" y="312"/>
                    </a:cubicBezTo>
                    <a:cubicBezTo>
                      <a:pt x="1362" y="390"/>
                      <a:pt x="1401" y="468"/>
                      <a:pt x="1401" y="507"/>
                    </a:cubicBezTo>
                    <a:cubicBezTo>
                      <a:pt x="1401" y="585"/>
                      <a:pt x="1362" y="623"/>
                      <a:pt x="1265" y="701"/>
                    </a:cubicBezTo>
                    <a:cubicBezTo>
                      <a:pt x="1138" y="769"/>
                      <a:pt x="973" y="803"/>
                      <a:pt x="812" y="803"/>
                    </a:cubicBezTo>
                    <a:cubicBezTo>
                      <a:pt x="652" y="803"/>
                      <a:pt x="496" y="769"/>
                      <a:pt x="389" y="701"/>
                    </a:cubicBezTo>
                    <a:cubicBezTo>
                      <a:pt x="292" y="643"/>
                      <a:pt x="234" y="585"/>
                      <a:pt x="234" y="507"/>
                    </a:cubicBezTo>
                    <a:cubicBezTo>
                      <a:pt x="234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17" y="215"/>
                    </a:cubicBezTo>
                    <a:close/>
                    <a:moveTo>
                      <a:pt x="700" y="1"/>
                    </a:moveTo>
                    <a:cubicBezTo>
                      <a:pt x="52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28" y="993"/>
                      <a:pt x="623" y="1032"/>
                      <a:pt x="817" y="1032"/>
                    </a:cubicBezTo>
                    <a:cubicBezTo>
                      <a:pt x="1012" y="1032"/>
                      <a:pt x="1245" y="993"/>
                      <a:pt x="1381" y="896"/>
                    </a:cubicBezTo>
                    <a:cubicBezTo>
                      <a:pt x="1556" y="799"/>
                      <a:pt x="1654" y="643"/>
                      <a:pt x="1654" y="507"/>
                    </a:cubicBezTo>
                    <a:cubicBezTo>
                      <a:pt x="1654" y="371"/>
                      <a:pt x="1556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118"/>
                      <a:pt x="876" y="176"/>
                      <a:pt x="81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2"/>
              <p:cNvSpPr/>
              <p:nvPr/>
            </p:nvSpPr>
            <p:spPr>
              <a:xfrm>
                <a:off x="1097375" y="699925"/>
                <a:ext cx="63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845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4825"/>
                    </a:lnTo>
                    <a:cubicBezTo>
                      <a:pt x="78" y="4825"/>
                      <a:pt x="156" y="4825"/>
                      <a:pt x="253" y="4845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2"/>
              <p:cNvSpPr/>
              <p:nvPr/>
            </p:nvSpPr>
            <p:spPr>
              <a:xfrm>
                <a:off x="1097375" y="695550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2"/>
              <p:cNvSpPr/>
              <p:nvPr/>
            </p:nvSpPr>
            <p:spPr>
              <a:xfrm>
                <a:off x="1097375" y="820675"/>
                <a:ext cx="635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1" extrusionOk="0">
                    <a:moveTo>
                      <a:pt x="120" y="0"/>
                    </a:moveTo>
                    <a:cubicBezTo>
                      <a:pt x="78" y="0"/>
                      <a:pt x="39" y="5"/>
                      <a:pt x="0" y="15"/>
                    </a:cubicBezTo>
                    <a:lnTo>
                      <a:pt x="0" y="54"/>
                    </a:lnTo>
                    <a:cubicBezTo>
                      <a:pt x="0" y="132"/>
                      <a:pt x="59" y="190"/>
                      <a:pt x="117" y="190"/>
                    </a:cubicBezTo>
                    <a:cubicBezTo>
                      <a:pt x="195" y="190"/>
                      <a:pt x="253" y="132"/>
                      <a:pt x="253" y="54"/>
                    </a:cubicBezTo>
                    <a:lnTo>
                      <a:pt x="253" y="15"/>
                    </a:lnTo>
                    <a:cubicBezTo>
                      <a:pt x="205" y="5"/>
                      <a:pt x="161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2"/>
              <p:cNvSpPr/>
              <p:nvPr/>
            </p:nvSpPr>
            <p:spPr>
              <a:xfrm>
                <a:off x="1125575" y="757325"/>
                <a:ext cx="413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2" extrusionOk="0">
                    <a:moveTo>
                      <a:pt x="818" y="214"/>
                    </a:moveTo>
                    <a:cubicBezTo>
                      <a:pt x="993" y="214"/>
                      <a:pt x="1129" y="234"/>
                      <a:pt x="1246" y="312"/>
                    </a:cubicBezTo>
                    <a:cubicBezTo>
                      <a:pt x="1363" y="389"/>
                      <a:pt x="1402" y="448"/>
                      <a:pt x="1402" y="506"/>
                    </a:cubicBezTo>
                    <a:cubicBezTo>
                      <a:pt x="1402" y="584"/>
                      <a:pt x="1363" y="623"/>
                      <a:pt x="1265" y="701"/>
                    </a:cubicBezTo>
                    <a:cubicBezTo>
                      <a:pt x="1139" y="769"/>
                      <a:pt x="974" y="803"/>
                      <a:pt x="813" y="803"/>
                    </a:cubicBezTo>
                    <a:cubicBezTo>
                      <a:pt x="653" y="803"/>
                      <a:pt x="497" y="769"/>
                      <a:pt x="390" y="701"/>
                    </a:cubicBezTo>
                    <a:cubicBezTo>
                      <a:pt x="293" y="642"/>
                      <a:pt x="234" y="584"/>
                      <a:pt x="234" y="506"/>
                    </a:cubicBezTo>
                    <a:cubicBezTo>
                      <a:pt x="234" y="428"/>
                      <a:pt x="293" y="389"/>
                      <a:pt x="390" y="312"/>
                    </a:cubicBezTo>
                    <a:cubicBezTo>
                      <a:pt x="507" y="234"/>
                      <a:pt x="682" y="214"/>
                      <a:pt x="818" y="214"/>
                    </a:cubicBezTo>
                    <a:close/>
                    <a:moveTo>
                      <a:pt x="701" y="0"/>
                    </a:moveTo>
                    <a:cubicBezTo>
                      <a:pt x="526" y="20"/>
                      <a:pt x="390" y="39"/>
                      <a:pt x="254" y="117"/>
                    </a:cubicBezTo>
                    <a:cubicBezTo>
                      <a:pt x="98" y="214"/>
                      <a:pt x="1" y="351"/>
                      <a:pt x="1" y="506"/>
                    </a:cubicBezTo>
                    <a:cubicBezTo>
                      <a:pt x="1" y="642"/>
                      <a:pt x="98" y="798"/>
                      <a:pt x="254" y="895"/>
                    </a:cubicBezTo>
                    <a:cubicBezTo>
                      <a:pt x="429" y="993"/>
                      <a:pt x="623" y="1031"/>
                      <a:pt x="818" y="1031"/>
                    </a:cubicBezTo>
                    <a:cubicBezTo>
                      <a:pt x="1013" y="1031"/>
                      <a:pt x="1227" y="993"/>
                      <a:pt x="1382" y="895"/>
                    </a:cubicBezTo>
                    <a:cubicBezTo>
                      <a:pt x="1557" y="798"/>
                      <a:pt x="1655" y="642"/>
                      <a:pt x="1655" y="506"/>
                    </a:cubicBezTo>
                    <a:cubicBezTo>
                      <a:pt x="1655" y="351"/>
                      <a:pt x="1557" y="214"/>
                      <a:pt x="1382" y="117"/>
                    </a:cubicBezTo>
                    <a:cubicBezTo>
                      <a:pt x="1246" y="39"/>
                      <a:pt x="1090" y="0"/>
                      <a:pt x="935" y="0"/>
                    </a:cubicBezTo>
                    <a:lnTo>
                      <a:pt x="935" y="39"/>
                    </a:lnTo>
                    <a:cubicBezTo>
                      <a:pt x="935" y="117"/>
                      <a:pt x="896" y="156"/>
                      <a:pt x="818" y="156"/>
                    </a:cubicBezTo>
                    <a:cubicBezTo>
                      <a:pt x="740" y="156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2"/>
              <p:cNvSpPr/>
              <p:nvPr/>
            </p:nvSpPr>
            <p:spPr>
              <a:xfrm>
                <a:off x="1143100" y="673675"/>
                <a:ext cx="58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47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0" y="3346"/>
                    </a:lnTo>
                    <a:cubicBezTo>
                      <a:pt x="39" y="3327"/>
                      <a:pt x="83" y="3317"/>
                      <a:pt x="124" y="3317"/>
                    </a:cubicBezTo>
                    <a:cubicBezTo>
                      <a:pt x="166" y="3317"/>
                      <a:pt x="205" y="3327"/>
                      <a:pt x="234" y="3346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2"/>
              <p:cNvSpPr/>
              <p:nvPr/>
            </p:nvSpPr>
            <p:spPr>
              <a:xfrm>
                <a:off x="1143100" y="668800"/>
                <a:ext cx="58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51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34" y="195"/>
                    </a:lnTo>
                    <a:lnTo>
                      <a:pt x="234" y="13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2"/>
              <p:cNvSpPr/>
              <p:nvPr/>
            </p:nvSpPr>
            <p:spPr>
              <a:xfrm>
                <a:off x="1143100" y="756600"/>
                <a:ext cx="5850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85" extrusionOk="0">
                    <a:moveTo>
                      <a:pt x="124" y="0"/>
                    </a:moveTo>
                    <a:cubicBezTo>
                      <a:pt x="83" y="0"/>
                      <a:pt x="39" y="10"/>
                      <a:pt x="0" y="29"/>
                    </a:cubicBezTo>
                    <a:lnTo>
                      <a:pt x="0" y="68"/>
                    </a:lnTo>
                    <a:cubicBezTo>
                      <a:pt x="0" y="146"/>
                      <a:pt x="39" y="185"/>
                      <a:pt x="117" y="185"/>
                    </a:cubicBezTo>
                    <a:cubicBezTo>
                      <a:pt x="195" y="185"/>
                      <a:pt x="234" y="146"/>
                      <a:pt x="234" y="68"/>
                    </a:cubicBezTo>
                    <a:lnTo>
                      <a:pt x="234" y="29"/>
                    </a:lnTo>
                    <a:cubicBezTo>
                      <a:pt x="205" y="10"/>
                      <a:pt x="166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32"/>
          <p:cNvGrpSpPr/>
          <p:nvPr/>
        </p:nvGrpSpPr>
        <p:grpSpPr>
          <a:xfrm>
            <a:off x="350925" y="623687"/>
            <a:ext cx="2133179" cy="3854388"/>
            <a:chOff x="350925" y="623687"/>
            <a:chExt cx="2133179" cy="3854388"/>
          </a:xfrm>
        </p:grpSpPr>
        <p:grpSp>
          <p:nvGrpSpPr>
            <p:cNvPr id="2165" name="Google Shape;2165;p32"/>
            <p:cNvGrpSpPr/>
            <p:nvPr/>
          </p:nvGrpSpPr>
          <p:grpSpPr>
            <a:xfrm>
              <a:off x="1229862" y="1797525"/>
              <a:ext cx="762741" cy="1311760"/>
              <a:chOff x="5309625" y="6138225"/>
              <a:chExt cx="762741" cy="1311760"/>
            </a:xfrm>
          </p:grpSpPr>
          <p:sp>
            <p:nvSpPr>
              <p:cNvPr id="2166" name="Google Shape;2166;p32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2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2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2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2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2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2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2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2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2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2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2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2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2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2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2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2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2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1" name="Google Shape;2201;p32"/>
            <p:cNvGrpSpPr/>
            <p:nvPr/>
          </p:nvGrpSpPr>
          <p:grpSpPr>
            <a:xfrm>
              <a:off x="350925" y="3668675"/>
              <a:ext cx="1314274" cy="809400"/>
              <a:chOff x="5522300" y="5335650"/>
              <a:chExt cx="1314274" cy="809400"/>
            </a:xfrm>
          </p:grpSpPr>
          <p:sp>
            <p:nvSpPr>
              <p:cNvPr id="2202" name="Google Shape;2202;p32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2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2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2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2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2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2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2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2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2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2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2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2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2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2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2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2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2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2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2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2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2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2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2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2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2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2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2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2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2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2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2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2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2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2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2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2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2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2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2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2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2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2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2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2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2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2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2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2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2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2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2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2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2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2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2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2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2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2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2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2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2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2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2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2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2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2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2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2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2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2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2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2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2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2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2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2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2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2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2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2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2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2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2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2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2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2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2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2" name="Google Shape;2292;p32"/>
            <p:cNvGrpSpPr/>
            <p:nvPr/>
          </p:nvGrpSpPr>
          <p:grpSpPr>
            <a:xfrm>
              <a:off x="925630" y="813427"/>
              <a:ext cx="642501" cy="606585"/>
              <a:chOff x="-4345070" y="3726402"/>
              <a:chExt cx="642501" cy="606585"/>
            </a:xfrm>
          </p:grpSpPr>
          <p:sp>
            <p:nvSpPr>
              <p:cNvPr id="2293" name="Google Shape;2293;p32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2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2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2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2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2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2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2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2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2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2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" name="Google Shape;2306;p32"/>
            <p:cNvGrpSpPr/>
            <p:nvPr/>
          </p:nvGrpSpPr>
          <p:grpSpPr>
            <a:xfrm>
              <a:off x="1901746" y="623687"/>
              <a:ext cx="491637" cy="986062"/>
              <a:chOff x="4225370" y="-782119"/>
              <a:chExt cx="299250" cy="600196"/>
            </a:xfrm>
          </p:grpSpPr>
          <p:sp>
            <p:nvSpPr>
              <p:cNvPr id="2307" name="Google Shape;2307;p32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rgbClr val="322F3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2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9" name="Google Shape;2319;p32"/>
            <p:cNvGrpSpPr/>
            <p:nvPr/>
          </p:nvGrpSpPr>
          <p:grpSpPr>
            <a:xfrm>
              <a:off x="495023" y="2122138"/>
              <a:ext cx="373850" cy="899213"/>
              <a:chOff x="10985382" y="-7411116"/>
              <a:chExt cx="815553" cy="1961633"/>
            </a:xfrm>
          </p:grpSpPr>
          <p:sp>
            <p:nvSpPr>
              <p:cNvPr id="2320" name="Google Shape;2320;p32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2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2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2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32"/>
            <p:cNvGrpSpPr/>
            <p:nvPr/>
          </p:nvGrpSpPr>
          <p:grpSpPr>
            <a:xfrm>
              <a:off x="2182135" y="3792212"/>
              <a:ext cx="301969" cy="562336"/>
              <a:chOff x="7686885" y="2546950"/>
              <a:chExt cx="301969" cy="562336"/>
            </a:xfrm>
          </p:grpSpPr>
          <p:sp>
            <p:nvSpPr>
              <p:cNvPr id="2338" name="Google Shape;2338;p32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2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8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525924" y="1627023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CircuitVoyager</a:t>
            </a:r>
            <a:br>
              <a:rPr lang="en" dirty="0"/>
            </a:br>
            <a:r>
              <a:rPr lang="en" dirty="0"/>
              <a:t>Pre 1</a:t>
            </a:r>
            <a:endParaRPr dirty="0"/>
          </a:p>
        </p:txBody>
      </p:sp>
      <p:sp>
        <p:nvSpPr>
          <p:cNvPr id="2358" name="Google Shape;2358;p36"/>
          <p:cNvSpPr txBox="1">
            <a:spLocks noGrp="1"/>
          </p:cNvSpPr>
          <p:nvPr>
            <p:ph type="subTitle" idx="1"/>
          </p:nvPr>
        </p:nvSpPr>
        <p:spPr>
          <a:xfrm>
            <a:off x="531703" y="3024809"/>
            <a:ext cx="45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</a:t>
            </a:r>
            <a:r>
              <a:rPr lang="en" dirty="0"/>
              <a:t>y Joel Schaller</a:t>
            </a:r>
            <a:endParaRPr dirty="0"/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2360" name="Google Shape;2360;p36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2361" name="Google Shape;2361;p36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2" name="Google Shape;2362;p36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2363" name="Google Shape;2363;p36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36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p36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36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2367;p36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36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36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370;p36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36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36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36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6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6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6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6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6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6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6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6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6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6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6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6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6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6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6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6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6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6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6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6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6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6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6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6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6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6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6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6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6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6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6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6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6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6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6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6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6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6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6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6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6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6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6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6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6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6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6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6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6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6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6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6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6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6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6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6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6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6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6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6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6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6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6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6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6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6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6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6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6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6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6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6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6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6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6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6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6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6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6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6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6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6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6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6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6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6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6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6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6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6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6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6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6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6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6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6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6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6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6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6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6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6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6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6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2478;p36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36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36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36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36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36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36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36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36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487;p36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36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36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490;p36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36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36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36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36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36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36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36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36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36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36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36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36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36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36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36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36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36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36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36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36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36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36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36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36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36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36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36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36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36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36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36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36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36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36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36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36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36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36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36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36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36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36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36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36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36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36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36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36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36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36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36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36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36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36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36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36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36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36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2549;p36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2550;p36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2551;p36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36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2553;p36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2554;p36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36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36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36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2558;p36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2559;p36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2560;p36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36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2562;p36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p36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36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36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36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36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36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36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36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36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36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36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36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36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36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36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36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36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36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2581;p36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2582;p36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2583;p36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2584;p36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2585;p36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2586;p36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2587;p36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2588;p36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2589;p36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36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36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36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36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36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36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36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36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36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36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36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2601;p36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36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36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36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36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36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36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36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36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2610;p36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2611;p36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2612;p36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36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36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36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36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36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36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36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36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36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36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36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36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36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36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2627;p36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2628;p36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36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36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36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36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36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36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36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36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36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2638;p36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9" name="Google Shape;2639;p36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36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36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36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36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36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36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36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7" name="Google Shape;2647;p36"/>
            <p:cNvGrpSpPr/>
            <p:nvPr/>
          </p:nvGrpSpPr>
          <p:grpSpPr>
            <a:xfrm>
              <a:off x="8056873" y="1189750"/>
              <a:ext cx="373850" cy="899213"/>
              <a:chOff x="10985382" y="-7411116"/>
              <a:chExt cx="815553" cy="1961633"/>
            </a:xfrm>
          </p:grpSpPr>
          <p:sp>
            <p:nvSpPr>
              <p:cNvPr id="2648" name="Google Shape;2648;p36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36"/>
            <p:cNvGrpSpPr/>
            <p:nvPr/>
          </p:nvGrpSpPr>
          <p:grpSpPr>
            <a:xfrm>
              <a:off x="5871605" y="3424534"/>
              <a:ext cx="486408" cy="985516"/>
              <a:chOff x="-1021989" y="255195"/>
              <a:chExt cx="353263" cy="715750"/>
            </a:xfrm>
          </p:grpSpPr>
          <p:sp>
            <p:nvSpPr>
              <p:cNvPr id="2666" name="Google Shape;2666;p36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0" name="Google Shape;2680;p36"/>
            <p:cNvGrpSpPr/>
            <p:nvPr/>
          </p:nvGrpSpPr>
          <p:grpSpPr>
            <a:xfrm>
              <a:off x="7127130" y="1064828"/>
              <a:ext cx="329844" cy="472596"/>
              <a:chOff x="5036880" y="-8005297"/>
              <a:chExt cx="719554" cy="1030968"/>
            </a:xfrm>
          </p:grpSpPr>
          <p:sp>
            <p:nvSpPr>
              <p:cNvPr id="2681" name="Google Shape;2681;p36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1" name="Google Shape;2691;p36"/>
            <p:cNvGrpSpPr/>
            <p:nvPr/>
          </p:nvGrpSpPr>
          <p:grpSpPr>
            <a:xfrm>
              <a:off x="7694668" y="3340312"/>
              <a:ext cx="650600" cy="601775"/>
              <a:chOff x="7309269" y="-7683723"/>
              <a:chExt cx="1419284" cy="1312773"/>
            </a:xfrm>
          </p:grpSpPr>
          <p:sp>
            <p:nvSpPr>
              <p:cNvPr id="2692" name="Google Shape;2692;p36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36"/>
            <p:cNvGrpSpPr/>
            <p:nvPr/>
          </p:nvGrpSpPr>
          <p:grpSpPr>
            <a:xfrm>
              <a:off x="5567610" y="1612353"/>
              <a:ext cx="3062282" cy="1812172"/>
              <a:chOff x="5757904" y="-5825649"/>
              <a:chExt cx="6680372" cy="3953254"/>
            </a:xfrm>
          </p:grpSpPr>
          <p:grpSp>
            <p:nvGrpSpPr>
              <p:cNvPr id="2714" name="Google Shape;2714;p36"/>
              <p:cNvGrpSpPr/>
              <p:nvPr/>
            </p:nvGrpSpPr>
            <p:grpSpPr>
              <a:xfrm>
                <a:off x="5757904" y="-5825649"/>
                <a:ext cx="6680372" cy="3953254"/>
                <a:chOff x="5756229" y="-5825649"/>
                <a:chExt cx="6680372" cy="3953254"/>
              </a:xfrm>
            </p:grpSpPr>
            <p:sp>
              <p:nvSpPr>
                <p:cNvPr id="2715" name="Google Shape;2715;p36"/>
                <p:cNvSpPr/>
                <p:nvPr/>
              </p:nvSpPr>
              <p:spPr>
                <a:xfrm>
                  <a:off x="5756229" y="-3897062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36"/>
                <p:cNvSpPr/>
                <p:nvPr/>
              </p:nvSpPr>
              <p:spPr>
                <a:xfrm>
                  <a:off x="5756229" y="-5825649"/>
                  <a:ext cx="6668601" cy="38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4" h="13740" extrusionOk="0">
                      <a:moveTo>
                        <a:pt x="11826" y="1"/>
                      </a:moveTo>
                      <a:lnTo>
                        <a:pt x="8849" y="1725"/>
                      </a:lnTo>
                      <a:lnTo>
                        <a:pt x="8589" y="1867"/>
                      </a:lnTo>
                      <a:lnTo>
                        <a:pt x="8140" y="2139"/>
                      </a:lnTo>
                      <a:lnTo>
                        <a:pt x="7880" y="2281"/>
                      </a:lnTo>
                      <a:lnTo>
                        <a:pt x="6144" y="3297"/>
                      </a:lnTo>
                      <a:lnTo>
                        <a:pt x="5778" y="3509"/>
                      </a:lnTo>
                      <a:lnTo>
                        <a:pt x="5506" y="3663"/>
                      </a:lnTo>
                      <a:lnTo>
                        <a:pt x="5151" y="3864"/>
                      </a:lnTo>
                      <a:lnTo>
                        <a:pt x="4017" y="4525"/>
                      </a:lnTo>
                      <a:lnTo>
                        <a:pt x="3651" y="4738"/>
                      </a:lnTo>
                      <a:lnTo>
                        <a:pt x="3250" y="4974"/>
                      </a:lnTo>
                      <a:lnTo>
                        <a:pt x="2895" y="5175"/>
                      </a:lnTo>
                      <a:lnTo>
                        <a:pt x="1" y="6864"/>
                      </a:lnTo>
                      <a:lnTo>
                        <a:pt x="792" y="7325"/>
                      </a:lnTo>
                      <a:lnTo>
                        <a:pt x="1052" y="7467"/>
                      </a:lnTo>
                      <a:lnTo>
                        <a:pt x="2387" y="8246"/>
                      </a:lnTo>
                      <a:lnTo>
                        <a:pt x="2659" y="8400"/>
                      </a:lnTo>
                      <a:lnTo>
                        <a:pt x="3545" y="8896"/>
                      </a:lnTo>
                      <a:lnTo>
                        <a:pt x="3793" y="9061"/>
                      </a:lnTo>
                      <a:lnTo>
                        <a:pt x="6345" y="10526"/>
                      </a:lnTo>
                      <a:lnTo>
                        <a:pt x="6616" y="10692"/>
                      </a:lnTo>
                      <a:lnTo>
                        <a:pt x="7089" y="10951"/>
                      </a:lnTo>
                      <a:lnTo>
                        <a:pt x="7337" y="11105"/>
                      </a:lnTo>
                      <a:lnTo>
                        <a:pt x="7526" y="11211"/>
                      </a:lnTo>
                      <a:lnTo>
                        <a:pt x="7798" y="11365"/>
                      </a:lnTo>
                      <a:lnTo>
                        <a:pt x="10538" y="12948"/>
                      </a:lnTo>
                      <a:lnTo>
                        <a:pt x="10810" y="13113"/>
                      </a:lnTo>
                      <a:lnTo>
                        <a:pt x="11897" y="13739"/>
                      </a:lnTo>
                      <a:lnTo>
                        <a:pt x="20284" y="8872"/>
                      </a:lnTo>
                      <a:lnTo>
                        <a:pt x="20757" y="8589"/>
                      </a:lnTo>
                      <a:lnTo>
                        <a:pt x="21017" y="8447"/>
                      </a:lnTo>
                      <a:lnTo>
                        <a:pt x="22576" y="7526"/>
                      </a:lnTo>
                      <a:lnTo>
                        <a:pt x="22848" y="7384"/>
                      </a:lnTo>
                      <a:lnTo>
                        <a:pt x="23084" y="7242"/>
                      </a:lnTo>
                      <a:lnTo>
                        <a:pt x="23344" y="7089"/>
                      </a:lnTo>
                      <a:lnTo>
                        <a:pt x="23734" y="6864"/>
                      </a:lnTo>
                      <a:lnTo>
                        <a:pt x="19977" y="4690"/>
                      </a:lnTo>
                      <a:lnTo>
                        <a:pt x="19717" y="4549"/>
                      </a:lnTo>
                      <a:lnTo>
                        <a:pt x="18949" y="4100"/>
                      </a:lnTo>
                      <a:lnTo>
                        <a:pt x="18689" y="3958"/>
                      </a:lnTo>
                      <a:lnTo>
                        <a:pt x="18146" y="3639"/>
                      </a:lnTo>
                      <a:lnTo>
                        <a:pt x="17898" y="3497"/>
                      </a:lnTo>
                      <a:lnTo>
                        <a:pt x="17095" y="3037"/>
                      </a:lnTo>
                      <a:lnTo>
                        <a:pt x="16847" y="2895"/>
                      </a:lnTo>
                      <a:lnTo>
                        <a:pt x="15665" y="2210"/>
                      </a:lnTo>
                      <a:lnTo>
                        <a:pt x="15405" y="2068"/>
                      </a:lnTo>
                      <a:lnTo>
                        <a:pt x="14933" y="1784"/>
                      </a:lnTo>
                      <a:lnTo>
                        <a:pt x="14673" y="1631"/>
                      </a:lnTo>
                      <a:lnTo>
                        <a:pt x="13043" y="686"/>
                      </a:lnTo>
                      <a:lnTo>
                        <a:pt x="12783" y="544"/>
                      </a:lnTo>
                      <a:lnTo>
                        <a:pt x="11932" y="60"/>
                      </a:lnTo>
                      <a:lnTo>
                        <a:pt x="118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17" name="Google Shape;2717;p36"/>
                <p:cNvGrpSpPr/>
                <p:nvPr/>
              </p:nvGrpSpPr>
              <p:grpSpPr>
                <a:xfrm>
                  <a:off x="6218052" y="-5825649"/>
                  <a:ext cx="6097194" cy="3684662"/>
                  <a:chOff x="6218052" y="-5825649"/>
                  <a:chExt cx="6097194" cy="3684662"/>
                </a:xfrm>
              </p:grpSpPr>
              <p:sp>
                <p:nvSpPr>
                  <p:cNvPr id="2718" name="Google Shape;2718;p36"/>
                  <p:cNvSpPr/>
                  <p:nvPr/>
                </p:nvSpPr>
                <p:spPr>
                  <a:xfrm>
                    <a:off x="6706194" y="-4312884"/>
                    <a:ext cx="1055323" cy="299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9" h="1254" extrusionOk="0">
                        <a:moveTo>
                          <a:pt x="366" y="1"/>
                        </a:moveTo>
                        <a:lnTo>
                          <a:pt x="0" y="202"/>
                        </a:lnTo>
                        <a:lnTo>
                          <a:pt x="2363" y="202"/>
                        </a:lnTo>
                        <a:lnTo>
                          <a:pt x="4158" y="1253"/>
                        </a:lnTo>
                        <a:lnTo>
                          <a:pt x="4418" y="1088"/>
                        </a:lnTo>
                        <a:lnTo>
                          <a:pt x="250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2719;p36"/>
                  <p:cNvSpPr/>
                  <p:nvPr/>
                </p:nvSpPr>
                <p:spPr>
                  <a:xfrm>
                    <a:off x="6218052" y="-4098426"/>
                    <a:ext cx="1252823" cy="381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" h="1596" extrusionOk="0">
                        <a:moveTo>
                          <a:pt x="2505" y="1"/>
                        </a:moveTo>
                        <a:lnTo>
                          <a:pt x="0" y="1454"/>
                        </a:lnTo>
                        <a:lnTo>
                          <a:pt x="260" y="1596"/>
                        </a:lnTo>
                        <a:lnTo>
                          <a:pt x="2647" y="225"/>
                        </a:lnTo>
                        <a:lnTo>
                          <a:pt x="3757" y="225"/>
                        </a:lnTo>
                        <a:lnTo>
                          <a:pt x="4927" y="887"/>
                        </a:lnTo>
                        <a:lnTo>
                          <a:pt x="4997" y="934"/>
                        </a:lnTo>
                        <a:lnTo>
                          <a:pt x="5245" y="780"/>
                        </a:lnTo>
                        <a:lnTo>
                          <a:pt x="5175" y="745"/>
                        </a:lnTo>
                        <a:lnTo>
                          <a:pt x="389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720" name="Google Shape;2720;p36"/>
                  <p:cNvGrpSpPr/>
                  <p:nvPr/>
                </p:nvGrpSpPr>
                <p:grpSpPr>
                  <a:xfrm>
                    <a:off x="6751994" y="-5825649"/>
                    <a:ext cx="5563252" cy="3684662"/>
                    <a:chOff x="6751994" y="-5825649"/>
                    <a:chExt cx="5563252" cy="3684662"/>
                  </a:xfrm>
                </p:grpSpPr>
                <p:sp>
                  <p:nvSpPr>
                    <p:cNvPr id="2721" name="Google Shape;2721;p36"/>
                    <p:cNvSpPr/>
                    <p:nvPr/>
                  </p:nvSpPr>
                  <p:spPr>
                    <a:xfrm>
                      <a:off x="7329673" y="-4912773"/>
                      <a:ext cx="3528453" cy="2031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58" h="7230" extrusionOk="0">
                          <a:moveTo>
                            <a:pt x="6226" y="390"/>
                          </a:moveTo>
                          <a:lnTo>
                            <a:pt x="11814" y="3615"/>
                          </a:lnTo>
                          <a:lnTo>
                            <a:pt x="6226" y="6852"/>
                          </a:lnTo>
                          <a:lnTo>
                            <a:pt x="650" y="3627"/>
                          </a:lnTo>
                          <a:lnTo>
                            <a:pt x="6226" y="390"/>
                          </a:lnTo>
                          <a:close/>
                          <a:moveTo>
                            <a:pt x="6261" y="0"/>
                          </a:moveTo>
                          <a:lnTo>
                            <a:pt x="6084" y="95"/>
                          </a:lnTo>
                          <a:lnTo>
                            <a:pt x="5824" y="248"/>
                          </a:lnTo>
                          <a:lnTo>
                            <a:pt x="5588" y="378"/>
                          </a:lnTo>
                          <a:lnTo>
                            <a:pt x="5340" y="532"/>
                          </a:lnTo>
                          <a:lnTo>
                            <a:pt x="4997" y="721"/>
                          </a:lnTo>
                          <a:lnTo>
                            <a:pt x="4749" y="863"/>
                          </a:lnTo>
                          <a:lnTo>
                            <a:pt x="4289" y="1134"/>
                          </a:lnTo>
                          <a:lnTo>
                            <a:pt x="4040" y="1276"/>
                          </a:lnTo>
                          <a:lnTo>
                            <a:pt x="3603" y="1536"/>
                          </a:lnTo>
                          <a:lnTo>
                            <a:pt x="3344" y="1678"/>
                          </a:lnTo>
                          <a:lnTo>
                            <a:pt x="3095" y="1831"/>
                          </a:lnTo>
                          <a:lnTo>
                            <a:pt x="2836" y="1973"/>
                          </a:lnTo>
                          <a:lnTo>
                            <a:pt x="2068" y="2422"/>
                          </a:lnTo>
                          <a:lnTo>
                            <a:pt x="1808" y="2564"/>
                          </a:lnTo>
                          <a:lnTo>
                            <a:pt x="1548" y="2717"/>
                          </a:lnTo>
                          <a:lnTo>
                            <a:pt x="1276" y="2859"/>
                          </a:lnTo>
                          <a:lnTo>
                            <a:pt x="426" y="3343"/>
                          </a:lnTo>
                          <a:lnTo>
                            <a:pt x="178" y="3497"/>
                          </a:lnTo>
                          <a:lnTo>
                            <a:pt x="0" y="3603"/>
                          </a:lnTo>
                          <a:lnTo>
                            <a:pt x="733" y="4029"/>
                          </a:lnTo>
                          <a:lnTo>
                            <a:pt x="981" y="4170"/>
                          </a:lnTo>
                          <a:lnTo>
                            <a:pt x="1607" y="4525"/>
                          </a:lnTo>
                          <a:lnTo>
                            <a:pt x="1855" y="4678"/>
                          </a:lnTo>
                          <a:lnTo>
                            <a:pt x="2576" y="5092"/>
                          </a:lnTo>
                          <a:lnTo>
                            <a:pt x="2836" y="5234"/>
                          </a:lnTo>
                          <a:lnTo>
                            <a:pt x="3403" y="5564"/>
                          </a:lnTo>
                          <a:lnTo>
                            <a:pt x="3662" y="5706"/>
                          </a:lnTo>
                          <a:lnTo>
                            <a:pt x="5316" y="6675"/>
                          </a:lnTo>
                          <a:lnTo>
                            <a:pt x="5564" y="6816"/>
                          </a:lnTo>
                          <a:lnTo>
                            <a:pt x="6273" y="7230"/>
                          </a:lnTo>
                          <a:lnTo>
                            <a:pt x="6616" y="7041"/>
                          </a:lnTo>
                          <a:lnTo>
                            <a:pt x="6876" y="6887"/>
                          </a:lnTo>
                          <a:lnTo>
                            <a:pt x="7714" y="6403"/>
                          </a:lnTo>
                          <a:lnTo>
                            <a:pt x="7974" y="6261"/>
                          </a:lnTo>
                          <a:lnTo>
                            <a:pt x="8423" y="5990"/>
                          </a:lnTo>
                          <a:lnTo>
                            <a:pt x="8683" y="5848"/>
                          </a:lnTo>
                          <a:lnTo>
                            <a:pt x="9061" y="5623"/>
                          </a:lnTo>
                          <a:lnTo>
                            <a:pt x="9309" y="5470"/>
                          </a:lnTo>
                          <a:lnTo>
                            <a:pt x="9581" y="5328"/>
                          </a:lnTo>
                          <a:lnTo>
                            <a:pt x="9829" y="5174"/>
                          </a:lnTo>
                          <a:lnTo>
                            <a:pt x="10821" y="4607"/>
                          </a:lnTo>
                          <a:lnTo>
                            <a:pt x="11069" y="4454"/>
                          </a:lnTo>
                          <a:lnTo>
                            <a:pt x="11542" y="4170"/>
                          </a:lnTo>
                          <a:lnTo>
                            <a:pt x="11814" y="4029"/>
                          </a:lnTo>
                          <a:lnTo>
                            <a:pt x="12558" y="3603"/>
                          </a:lnTo>
                          <a:lnTo>
                            <a:pt x="12180" y="3426"/>
                          </a:lnTo>
                          <a:lnTo>
                            <a:pt x="11932" y="3273"/>
                          </a:lnTo>
                          <a:lnTo>
                            <a:pt x="8707" y="1418"/>
                          </a:lnTo>
                          <a:lnTo>
                            <a:pt x="8459" y="1264"/>
                          </a:lnTo>
                          <a:lnTo>
                            <a:pt x="8270" y="1146"/>
                          </a:lnTo>
                          <a:lnTo>
                            <a:pt x="8010" y="1004"/>
                          </a:lnTo>
                          <a:lnTo>
                            <a:pt x="7443" y="674"/>
                          </a:lnTo>
                          <a:lnTo>
                            <a:pt x="7183" y="532"/>
                          </a:lnTo>
                          <a:lnTo>
                            <a:pt x="626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2" name="Google Shape;2722;p36"/>
                    <p:cNvSpPr/>
                    <p:nvPr/>
                  </p:nvSpPr>
                  <p:spPr>
                    <a:xfrm>
                      <a:off x="6768572" y="-4554254"/>
                      <a:ext cx="1145525" cy="3750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77" h="1335" extrusionOk="0">
                          <a:moveTo>
                            <a:pt x="367" y="0"/>
                          </a:moveTo>
                          <a:lnTo>
                            <a:pt x="1" y="213"/>
                          </a:lnTo>
                          <a:lnTo>
                            <a:pt x="1879" y="213"/>
                          </a:lnTo>
                          <a:lnTo>
                            <a:pt x="3805" y="1335"/>
                          </a:lnTo>
                          <a:lnTo>
                            <a:pt x="4077" y="1181"/>
                          </a:lnTo>
                          <a:lnTo>
                            <a:pt x="202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3" name="Google Shape;2723;p36"/>
                    <p:cNvSpPr/>
                    <p:nvPr/>
                  </p:nvSpPr>
                  <p:spPr>
                    <a:xfrm>
                      <a:off x="7190311" y="-4796732"/>
                      <a:ext cx="1022459" cy="4582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39" h="1631" extrusionOk="0">
                          <a:moveTo>
                            <a:pt x="378" y="1"/>
                          </a:moveTo>
                          <a:lnTo>
                            <a:pt x="0" y="202"/>
                          </a:lnTo>
                          <a:lnTo>
                            <a:pt x="922" y="202"/>
                          </a:lnTo>
                          <a:lnTo>
                            <a:pt x="3391" y="1631"/>
                          </a:lnTo>
                          <a:lnTo>
                            <a:pt x="3639" y="1477"/>
                          </a:lnTo>
                          <a:lnTo>
                            <a:pt x="106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4" name="Google Shape;2724;p36"/>
                    <p:cNvSpPr/>
                    <p:nvPr/>
                  </p:nvSpPr>
                  <p:spPr>
                    <a:xfrm>
                      <a:off x="7369571" y="-4902939"/>
                      <a:ext cx="996048" cy="4883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45" h="1738" extrusionOk="0">
                          <a:moveTo>
                            <a:pt x="355" y="1"/>
                          </a:moveTo>
                          <a:lnTo>
                            <a:pt x="0" y="225"/>
                          </a:lnTo>
                          <a:lnTo>
                            <a:pt x="662" y="225"/>
                          </a:lnTo>
                          <a:lnTo>
                            <a:pt x="3284" y="1737"/>
                          </a:lnTo>
                          <a:lnTo>
                            <a:pt x="3544" y="1584"/>
                          </a:lnTo>
                          <a:lnTo>
                            <a:pt x="815" y="13"/>
                          </a:lnTo>
                          <a:lnTo>
                            <a:pt x="35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5" name="Google Shape;2725;p36"/>
                    <p:cNvSpPr/>
                    <p:nvPr/>
                  </p:nvSpPr>
                  <p:spPr>
                    <a:xfrm>
                      <a:off x="7966918" y="-5224932"/>
                      <a:ext cx="601000" cy="7007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494" extrusionOk="0">
                          <a:moveTo>
                            <a:pt x="249" y="1"/>
                          </a:moveTo>
                          <a:lnTo>
                            <a:pt x="1" y="143"/>
                          </a:lnTo>
                          <a:lnTo>
                            <a:pt x="272" y="296"/>
                          </a:lnTo>
                          <a:lnTo>
                            <a:pt x="272" y="1548"/>
                          </a:lnTo>
                          <a:lnTo>
                            <a:pt x="1879" y="2493"/>
                          </a:lnTo>
                          <a:lnTo>
                            <a:pt x="2139" y="2352"/>
                          </a:lnTo>
                          <a:lnTo>
                            <a:pt x="627" y="1477"/>
                          </a:lnTo>
                          <a:lnTo>
                            <a:pt x="627" y="202"/>
                          </a:lnTo>
                          <a:lnTo>
                            <a:pt x="24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6" name="Google Shape;2726;p36"/>
                    <p:cNvSpPr/>
                    <p:nvPr/>
                  </p:nvSpPr>
                  <p:spPr>
                    <a:xfrm>
                      <a:off x="8166128" y="-5344345"/>
                      <a:ext cx="601000" cy="7038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505" extrusionOk="0">
                          <a:moveTo>
                            <a:pt x="272" y="1"/>
                          </a:moveTo>
                          <a:lnTo>
                            <a:pt x="0" y="142"/>
                          </a:lnTo>
                          <a:lnTo>
                            <a:pt x="272" y="308"/>
                          </a:lnTo>
                          <a:lnTo>
                            <a:pt x="272" y="1560"/>
                          </a:lnTo>
                          <a:lnTo>
                            <a:pt x="1890" y="2505"/>
                          </a:lnTo>
                          <a:lnTo>
                            <a:pt x="2139" y="2363"/>
                          </a:lnTo>
                          <a:lnTo>
                            <a:pt x="638" y="1477"/>
                          </a:lnTo>
                          <a:lnTo>
                            <a:pt x="638" y="213"/>
                          </a:lnTo>
                          <a:lnTo>
                            <a:pt x="27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7" name="Google Shape;2727;p36"/>
                    <p:cNvSpPr/>
                    <p:nvPr/>
                  </p:nvSpPr>
                  <p:spPr>
                    <a:xfrm>
                      <a:off x="8418441" y="-5825649"/>
                      <a:ext cx="690630" cy="1085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" h="3864" extrusionOk="0">
                          <a:moveTo>
                            <a:pt x="2351" y="1"/>
                          </a:moveTo>
                          <a:lnTo>
                            <a:pt x="2103" y="142"/>
                          </a:lnTo>
                          <a:lnTo>
                            <a:pt x="2103" y="426"/>
                          </a:lnTo>
                          <a:lnTo>
                            <a:pt x="0" y="1631"/>
                          </a:lnTo>
                          <a:lnTo>
                            <a:pt x="0" y="2954"/>
                          </a:lnTo>
                          <a:lnTo>
                            <a:pt x="1595" y="3864"/>
                          </a:lnTo>
                          <a:lnTo>
                            <a:pt x="1855" y="3722"/>
                          </a:lnTo>
                          <a:lnTo>
                            <a:pt x="378" y="2859"/>
                          </a:lnTo>
                          <a:lnTo>
                            <a:pt x="378" y="1725"/>
                          </a:lnTo>
                          <a:lnTo>
                            <a:pt x="2457" y="509"/>
                          </a:lnTo>
                          <a:lnTo>
                            <a:pt x="2457" y="60"/>
                          </a:lnTo>
                          <a:lnTo>
                            <a:pt x="23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8" name="Google Shape;2728;p36"/>
                    <p:cNvSpPr/>
                    <p:nvPr/>
                  </p:nvSpPr>
                  <p:spPr>
                    <a:xfrm>
                      <a:off x="8577752" y="-5672801"/>
                      <a:ext cx="846570" cy="853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3" h="3037" extrusionOk="0">
                          <a:moveTo>
                            <a:pt x="2741" y="0"/>
                          </a:moveTo>
                          <a:lnTo>
                            <a:pt x="0" y="1571"/>
                          </a:lnTo>
                          <a:lnTo>
                            <a:pt x="0" y="2150"/>
                          </a:lnTo>
                          <a:lnTo>
                            <a:pt x="1524" y="3036"/>
                          </a:lnTo>
                          <a:lnTo>
                            <a:pt x="1784" y="2894"/>
                          </a:lnTo>
                          <a:lnTo>
                            <a:pt x="366" y="2067"/>
                          </a:lnTo>
                          <a:lnTo>
                            <a:pt x="366" y="1666"/>
                          </a:lnTo>
                          <a:lnTo>
                            <a:pt x="3013" y="142"/>
                          </a:lnTo>
                          <a:lnTo>
                            <a:pt x="274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9" name="Google Shape;2729;p36"/>
                    <p:cNvSpPr/>
                    <p:nvPr/>
                  </p:nvSpPr>
                  <p:spPr>
                    <a:xfrm>
                      <a:off x="9799138" y="-3402552"/>
                      <a:ext cx="727157" cy="667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8" h="2375" extrusionOk="0">
                          <a:moveTo>
                            <a:pt x="260" y="0"/>
                          </a:moveTo>
                          <a:lnTo>
                            <a:pt x="0" y="142"/>
                          </a:lnTo>
                          <a:lnTo>
                            <a:pt x="2221" y="1430"/>
                          </a:lnTo>
                          <a:lnTo>
                            <a:pt x="2221" y="2375"/>
                          </a:lnTo>
                          <a:lnTo>
                            <a:pt x="2588" y="2162"/>
                          </a:lnTo>
                          <a:lnTo>
                            <a:pt x="2588" y="1335"/>
                          </a:lnTo>
                          <a:lnTo>
                            <a:pt x="26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0" name="Google Shape;2730;p36"/>
                    <p:cNvSpPr/>
                    <p:nvPr/>
                  </p:nvSpPr>
                  <p:spPr>
                    <a:xfrm>
                      <a:off x="9945244" y="-3492182"/>
                      <a:ext cx="796838" cy="6307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6" h="2245" extrusionOk="0">
                          <a:moveTo>
                            <a:pt x="272" y="0"/>
                          </a:moveTo>
                          <a:lnTo>
                            <a:pt x="0" y="154"/>
                          </a:lnTo>
                          <a:lnTo>
                            <a:pt x="2469" y="1583"/>
                          </a:lnTo>
                          <a:lnTo>
                            <a:pt x="2469" y="2245"/>
                          </a:lnTo>
                          <a:lnTo>
                            <a:pt x="2835" y="2044"/>
                          </a:lnTo>
                          <a:lnTo>
                            <a:pt x="2835" y="1501"/>
                          </a:lnTo>
                          <a:lnTo>
                            <a:pt x="27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1" name="Google Shape;2731;p36"/>
                    <p:cNvSpPr/>
                    <p:nvPr/>
                  </p:nvSpPr>
                  <p:spPr>
                    <a:xfrm>
                      <a:off x="9606672" y="-3312922"/>
                      <a:ext cx="634155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7" h="2588" extrusionOk="0">
                          <a:moveTo>
                            <a:pt x="248" y="0"/>
                          </a:moveTo>
                          <a:lnTo>
                            <a:pt x="0" y="166"/>
                          </a:lnTo>
                          <a:lnTo>
                            <a:pt x="1501" y="1040"/>
                          </a:lnTo>
                          <a:lnTo>
                            <a:pt x="1501" y="2292"/>
                          </a:lnTo>
                          <a:lnTo>
                            <a:pt x="2008" y="2587"/>
                          </a:lnTo>
                          <a:lnTo>
                            <a:pt x="2257" y="2434"/>
                          </a:lnTo>
                          <a:lnTo>
                            <a:pt x="1867" y="2197"/>
                          </a:lnTo>
                          <a:lnTo>
                            <a:pt x="1867" y="945"/>
                          </a:lnTo>
                          <a:lnTo>
                            <a:pt x="24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2" name="Google Shape;2732;p36"/>
                    <p:cNvSpPr/>
                    <p:nvPr/>
                  </p:nvSpPr>
                  <p:spPr>
                    <a:xfrm>
                      <a:off x="9404091" y="-3193509"/>
                      <a:ext cx="637527" cy="723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576" extrusionOk="0">
                          <a:moveTo>
                            <a:pt x="249" y="0"/>
                          </a:moveTo>
                          <a:lnTo>
                            <a:pt x="1" y="154"/>
                          </a:lnTo>
                          <a:lnTo>
                            <a:pt x="1501" y="1028"/>
                          </a:lnTo>
                          <a:lnTo>
                            <a:pt x="1501" y="2280"/>
                          </a:lnTo>
                          <a:lnTo>
                            <a:pt x="1997" y="2576"/>
                          </a:lnTo>
                          <a:lnTo>
                            <a:pt x="2269" y="2422"/>
                          </a:lnTo>
                          <a:lnTo>
                            <a:pt x="1867" y="2186"/>
                          </a:lnTo>
                          <a:lnTo>
                            <a:pt x="1867" y="934"/>
                          </a:lnTo>
                          <a:lnTo>
                            <a:pt x="24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3" name="Google Shape;2733;p36"/>
                    <p:cNvSpPr/>
                    <p:nvPr/>
                  </p:nvSpPr>
                  <p:spPr>
                    <a:xfrm>
                      <a:off x="8717114" y="-3017621"/>
                      <a:ext cx="876353" cy="8766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9" h="3120" extrusionOk="0">
                          <a:moveTo>
                            <a:pt x="1595" y="1"/>
                          </a:moveTo>
                          <a:lnTo>
                            <a:pt x="1347" y="142"/>
                          </a:lnTo>
                          <a:lnTo>
                            <a:pt x="1631" y="320"/>
                          </a:lnTo>
                          <a:lnTo>
                            <a:pt x="2765" y="969"/>
                          </a:lnTo>
                          <a:lnTo>
                            <a:pt x="2765" y="1371"/>
                          </a:lnTo>
                          <a:lnTo>
                            <a:pt x="0" y="2954"/>
                          </a:lnTo>
                          <a:lnTo>
                            <a:pt x="272" y="3119"/>
                          </a:lnTo>
                          <a:lnTo>
                            <a:pt x="3119" y="1465"/>
                          </a:lnTo>
                          <a:lnTo>
                            <a:pt x="3119" y="887"/>
                          </a:lnTo>
                          <a:lnTo>
                            <a:pt x="1890" y="166"/>
                          </a:lnTo>
                          <a:lnTo>
                            <a:pt x="159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4" name="Google Shape;2734;p36"/>
                    <p:cNvSpPr/>
                    <p:nvPr/>
                  </p:nvSpPr>
                  <p:spPr>
                    <a:xfrm>
                      <a:off x="9257986" y="-5367666"/>
                      <a:ext cx="697374" cy="6909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82" h="2459" extrusionOk="0">
                          <a:moveTo>
                            <a:pt x="2210" y="1"/>
                          </a:moveTo>
                          <a:lnTo>
                            <a:pt x="1383" y="473"/>
                          </a:lnTo>
                          <a:lnTo>
                            <a:pt x="1383" y="1501"/>
                          </a:lnTo>
                          <a:lnTo>
                            <a:pt x="1" y="2304"/>
                          </a:lnTo>
                          <a:lnTo>
                            <a:pt x="261" y="2458"/>
                          </a:lnTo>
                          <a:lnTo>
                            <a:pt x="1761" y="1584"/>
                          </a:lnTo>
                          <a:lnTo>
                            <a:pt x="1761" y="568"/>
                          </a:lnTo>
                          <a:lnTo>
                            <a:pt x="2482" y="154"/>
                          </a:lnTo>
                          <a:lnTo>
                            <a:pt x="221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5" name="Google Shape;2735;p36"/>
                    <p:cNvSpPr/>
                    <p:nvPr/>
                  </p:nvSpPr>
                  <p:spPr>
                    <a:xfrm>
                      <a:off x="9520414" y="-5284498"/>
                      <a:ext cx="694002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0" h="2588" extrusionOk="0">
                          <a:moveTo>
                            <a:pt x="2209" y="0"/>
                          </a:moveTo>
                          <a:lnTo>
                            <a:pt x="1382" y="485"/>
                          </a:lnTo>
                          <a:lnTo>
                            <a:pt x="1382" y="1630"/>
                          </a:lnTo>
                          <a:lnTo>
                            <a:pt x="0" y="2422"/>
                          </a:lnTo>
                          <a:lnTo>
                            <a:pt x="260" y="2587"/>
                          </a:lnTo>
                          <a:lnTo>
                            <a:pt x="1748" y="1713"/>
                          </a:lnTo>
                          <a:lnTo>
                            <a:pt x="1748" y="579"/>
                          </a:lnTo>
                          <a:lnTo>
                            <a:pt x="2469" y="154"/>
                          </a:lnTo>
                          <a:lnTo>
                            <a:pt x="22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6" name="Google Shape;2736;p36"/>
                    <p:cNvSpPr/>
                    <p:nvPr/>
                  </p:nvSpPr>
                  <p:spPr>
                    <a:xfrm>
                      <a:off x="9835665" y="-4843092"/>
                      <a:ext cx="1019368" cy="401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28" h="1430" extrusionOk="0">
                          <a:moveTo>
                            <a:pt x="3379" y="0"/>
                          </a:moveTo>
                          <a:lnTo>
                            <a:pt x="2552" y="473"/>
                          </a:lnTo>
                          <a:lnTo>
                            <a:pt x="1418" y="473"/>
                          </a:lnTo>
                          <a:lnTo>
                            <a:pt x="0" y="1288"/>
                          </a:lnTo>
                          <a:lnTo>
                            <a:pt x="248" y="1430"/>
                          </a:lnTo>
                          <a:lnTo>
                            <a:pt x="1560" y="674"/>
                          </a:lnTo>
                          <a:lnTo>
                            <a:pt x="2694" y="674"/>
                          </a:lnTo>
                          <a:lnTo>
                            <a:pt x="3627" y="142"/>
                          </a:lnTo>
                          <a:lnTo>
                            <a:pt x="337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7" name="Google Shape;2737;p36"/>
                    <p:cNvSpPr/>
                    <p:nvPr/>
                  </p:nvSpPr>
                  <p:spPr>
                    <a:xfrm>
                      <a:off x="9653033" y="-5018980"/>
                      <a:ext cx="913161" cy="531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50" h="1891" extrusionOk="0">
                          <a:moveTo>
                            <a:pt x="2978" y="0"/>
                          </a:moveTo>
                          <a:lnTo>
                            <a:pt x="1" y="1737"/>
                          </a:lnTo>
                          <a:lnTo>
                            <a:pt x="249" y="1890"/>
                          </a:lnTo>
                          <a:lnTo>
                            <a:pt x="3249" y="154"/>
                          </a:lnTo>
                          <a:lnTo>
                            <a:pt x="297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8" name="Google Shape;2738;p36"/>
                    <p:cNvSpPr/>
                    <p:nvPr/>
                  </p:nvSpPr>
                  <p:spPr>
                    <a:xfrm>
                      <a:off x="10061285" y="-4713564"/>
                      <a:ext cx="102274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40" h="1442" extrusionOk="0">
                          <a:moveTo>
                            <a:pt x="3367" y="0"/>
                          </a:moveTo>
                          <a:lnTo>
                            <a:pt x="2481" y="508"/>
                          </a:lnTo>
                          <a:lnTo>
                            <a:pt x="1347" y="508"/>
                          </a:lnTo>
                          <a:lnTo>
                            <a:pt x="1" y="1276"/>
                          </a:lnTo>
                          <a:lnTo>
                            <a:pt x="249" y="1441"/>
                          </a:lnTo>
                          <a:lnTo>
                            <a:pt x="1501" y="721"/>
                          </a:lnTo>
                          <a:lnTo>
                            <a:pt x="2635" y="721"/>
                          </a:lnTo>
                          <a:lnTo>
                            <a:pt x="3639" y="142"/>
                          </a:lnTo>
                          <a:lnTo>
                            <a:pt x="33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9" name="Google Shape;2739;p36"/>
                    <p:cNvSpPr/>
                    <p:nvPr/>
                  </p:nvSpPr>
                  <p:spPr>
                    <a:xfrm>
                      <a:off x="10270329" y="-4547791"/>
                      <a:ext cx="1099164" cy="3588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2" h="1277" extrusionOk="0">
                          <a:moveTo>
                            <a:pt x="3651" y="1"/>
                          </a:moveTo>
                          <a:lnTo>
                            <a:pt x="3084" y="320"/>
                          </a:lnTo>
                          <a:lnTo>
                            <a:pt x="1407" y="320"/>
                          </a:lnTo>
                          <a:lnTo>
                            <a:pt x="1" y="1135"/>
                          </a:lnTo>
                          <a:lnTo>
                            <a:pt x="261" y="1277"/>
                          </a:lnTo>
                          <a:lnTo>
                            <a:pt x="1548" y="544"/>
                          </a:lnTo>
                          <a:lnTo>
                            <a:pt x="3238" y="544"/>
                          </a:lnTo>
                          <a:lnTo>
                            <a:pt x="3911" y="142"/>
                          </a:lnTo>
                          <a:lnTo>
                            <a:pt x="36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0" name="Google Shape;2740;p36"/>
                    <p:cNvSpPr/>
                    <p:nvPr/>
                  </p:nvSpPr>
                  <p:spPr>
                    <a:xfrm>
                      <a:off x="10482744" y="-4348583"/>
                      <a:ext cx="1832503" cy="558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22" h="1986" extrusionOk="0">
                          <a:moveTo>
                            <a:pt x="1478" y="1"/>
                          </a:moveTo>
                          <a:lnTo>
                            <a:pt x="1" y="851"/>
                          </a:lnTo>
                          <a:lnTo>
                            <a:pt x="249" y="1005"/>
                          </a:lnTo>
                          <a:lnTo>
                            <a:pt x="1619" y="201"/>
                          </a:lnTo>
                          <a:lnTo>
                            <a:pt x="3191" y="201"/>
                          </a:lnTo>
                          <a:lnTo>
                            <a:pt x="6274" y="1985"/>
                          </a:lnTo>
                          <a:lnTo>
                            <a:pt x="6522" y="1843"/>
                          </a:lnTo>
                          <a:lnTo>
                            <a:pt x="333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1" name="Google Shape;2741;p36"/>
                    <p:cNvSpPr/>
                    <p:nvPr/>
                  </p:nvSpPr>
                  <p:spPr>
                    <a:xfrm>
                      <a:off x="10652170" y="-4209221"/>
                      <a:ext cx="1523714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3" h="1785" extrusionOk="0">
                          <a:moveTo>
                            <a:pt x="1394" y="1"/>
                          </a:moveTo>
                          <a:lnTo>
                            <a:pt x="0" y="816"/>
                          </a:lnTo>
                          <a:lnTo>
                            <a:pt x="260" y="958"/>
                          </a:lnTo>
                          <a:lnTo>
                            <a:pt x="1560" y="213"/>
                          </a:lnTo>
                          <a:lnTo>
                            <a:pt x="2446" y="213"/>
                          </a:lnTo>
                          <a:lnTo>
                            <a:pt x="5163" y="1784"/>
                          </a:lnTo>
                          <a:lnTo>
                            <a:pt x="5423" y="1631"/>
                          </a:lnTo>
                          <a:lnTo>
                            <a:pt x="259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2" name="Google Shape;2742;p36"/>
                    <p:cNvSpPr/>
                    <p:nvPr/>
                  </p:nvSpPr>
                  <p:spPr>
                    <a:xfrm>
                      <a:off x="10303764" y="-3691391"/>
                      <a:ext cx="1151987" cy="398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0" h="1419" extrusionOk="0">
                          <a:moveTo>
                            <a:pt x="248" y="1"/>
                          </a:moveTo>
                          <a:lnTo>
                            <a:pt x="0" y="154"/>
                          </a:lnTo>
                          <a:lnTo>
                            <a:pt x="1240" y="875"/>
                          </a:lnTo>
                          <a:lnTo>
                            <a:pt x="2906" y="875"/>
                          </a:lnTo>
                          <a:lnTo>
                            <a:pt x="3839" y="1418"/>
                          </a:lnTo>
                          <a:lnTo>
                            <a:pt x="4099" y="1276"/>
                          </a:lnTo>
                          <a:lnTo>
                            <a:pt x="3060" y="674"/>
                          </a:lnTo>
                          <a:lnTo>
                            <a:pt x="1406" y="674"/>
                          </a:lnTo>
                          <a:lnTo>
                            <a:pt x="248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3" name="Google Shape;2743;p36"/>
                    <p:cNvSpPr/>
                    <p:nvPr/>
                  </p:nvSpPr>
                  <p:spPr>
                    <a:xfrm>
                      <a:off x="10486115" y="-3817547"/>
                      <a:ext cx="117868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95" h="1442" extrusionOk="0">
                          <a:moveTo>
                            <a:pt x="261" y="1"/>
                          </a:moveTo>
                          <a:lnTo>
                            <a:pt x="1" y="142"/>
                          </a:lnTo>
                          <a:lnTo>
                            <a:pt x="1253" y="851"/>
                          </a:lnTo>
                          <a:lnTo>
                            <a:pt x="2919" y="851"/>
                          </a:lnTo>
                          <a:lnTo>
                            <a:pt x="3923" y="1442"/>
                          </a:lnTo>
                          <a:lnTo>
                            <a:pt x="4194" y="1300"/>
                          </a:lnTo>
                          <a:lnTo>
                            <a:pt x="3072" y="650"/>
                          </a:lnTo>
                          <a:lnTo>
                            <a:pt x="1395" y="650"/>
                          </a:lnTo>
                          <a:lnTo>
                            <a:pt x="26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4" name="Google Shape;2744;p36"/>
                    <p:cNvSpPr/>
                    <p:nvPr/>
                  </p:nvSpPr>
                  <p:spPr>
                    <a:xfrm>
                      <a:off x="7747760" y="-3362654"/>
                      <a:ext cx="637527" cy="6574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340" extrusionOk="0">
                          <a:moveTo>
                            <a:pt x="2009" y="0"/>
                          </a:moveTo>
                          <a:lnTo>
                            <a:pt x="1879" y="71"/>
                          </a:lnTo>
                          <a:lnTo>
                            <a:pt x="521" y="862"/>
                          </a:lnTo>
                          <a:lnTo>
                            <a:pt x="521" y="1878"/>
                          </a:lnTo>
                          <a:lnTo>
                            <a:pt x="1" y="2185"/>
                          </a:lnTo>
                          <a:lnTo>
                            <a:pt x="249" y="2339"/>
                          </a:lnTo>
                          <a:lnTo>
                            <a:pt x="887" y="1961"/>
                          </a:lnTo>
                          <a:lnTo>
                            <a:pt x="887" y="945"/>
                          </a:lnTo>
                          <a:lnTo>
                            <a:pt x="2127" y="224"/>
                          </a:lnTo>
                          <a:lnTo>
                            <a:pt x="2269" y="154"/>
                          </a:lnTo>
                          <a:lnTo>
                            <a:pt x="20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5" name="Google Shape;2745;p36"/>
                    <p:cNvSpPr/>
                    <p:nvPr/>
                  </p:nvSpPr>
                  <p:spPr>
                    <a:xfrm>
                      <a:off x="7538717" y="-3498925"/>
                      <a:ext cx="611115" cy="677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75" h="2411" extrusionOk="0">
                          <a:moveTo>
                            <a:pt x="1926" y="1"/>
                          </a:moveTo>
                          <a:lnTo>
                            <a:pt x="1773" y="83"/>
                          </a:lnTo>
                          <a:lnTo>
                            <a:pt x="438" y="875"/>
                          </a:lnTo>
                          <a:lnTo>
                            <a:pt x="438" y="2009"/>
                          </a:lnTo>
                          <a:lnTo>
                            <a:pt x="1" y="2245"/>
                          </a:lnTo>
                          <a:lnTo>
                            <a:pt x="272" y="2411"/>
                          </a:lnTo>
                          <a:lnTo>
                            <a:pt x="804" y="2092"/>
                          </a:lnTo>
                          <a:lnTo>
                            <a:pt x="804" y="958"/>
                          </a:lnTo>
                          <a:lnTo>
                            <a:pt x="2044" y="237"/>
                          </a:lnTo>
                          <a:lnTo>
                            <a:pt x="2174" y="142"/>
                          </a:lnTo>
                          <a:lnTo>
                            <a:pt x="192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6" name="Google Shape;2746;p36"/>
                    <p:cNvSpPr/>
                    <p:nvPr/>
                  </p:nvSpPr>
                  <p:spPr>
                    <a:xfrm>
                      <a:off x="7870545" y="-3037570"/>
                      <a:ext cx="1026112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2" h="1442" extrusionOk="0">
                          <a:moveTo>
                            <a:pt x="3403" y="1"/>
                          </a:moveTo>
                          <a:lnTo>
                            <a:pt x="3344" y="24"/>
                          </a:lnTo>
                          <a:lnTo>
                            <a:pt x="2092" y="745"/>
                          </a:lnTo>
                          <a:lnTo>
                            <a:pt x="946" y="745"/>
                          </a:lnTo>
                          <a:lnTo>
                            <a:pt x="1" y="1288"/>
                          </a:lnTo>
                          <a:lnTo>
                            <a:pt x="273" y="1442"/>
                          </a:lnTo>
                          <a:lnTo>
                            <a:pt x="1100" y="958"/>
                          </a:lnTo>
                          <a:lnTo>
                            <a:pt x="2234" y="958"/>
                          </a:lnTo>
                          <a:lnTo>
                            <a:pt x="3592" y="178"/>
                          </a:lnTo>
                          <a:lnTo>
                            <a:pt x="3651" y="142"/>
                          </a:lnTo>
                          <a:lnTo>
                            <a:pt x="340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7" name="Google Shape;2747;p36"/>
                    <p:cNvSpPr/>
                    <p:nvPr/>
                  </p:nvSpPr>
                  <p:spPr>
                    <a:xfrm>
                      <a:off x="6751994" y="-3661608"/>
                      <a:ext cx="1128948" cy="382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18" h="1360" extrusionOk="0">
                          <a:moveTo>
                            <a:pt x="3746" y="1"/>
                          </a:moveTo>
                          <a:lnTo>
                            <a:pt x="3604" y="95"/>
                          </a:lnTo>
                          <a:lnTo>
                            <a:pt x="2470" y="757"/>
                          </a:lnTo>
                          <a:lnTo>
                            <a:pt x="781" y="757"/>
                          </a:lnTo>
                          <a:lnTo>
                            <a:pt x="1" y="1194"/>
                          </a:lnTo>
                          <a:lnTo>
                            <a:pt x="249" y="1359"/>
                          </a:lnTo>
                          <a:lnTo>
                            <a:pt x="934" y="958"/>
                          </a:lnTo>
                          <a:lnTo>
                            <a:pt x="2612" y="958"/>
                          </a:lnTo>
                          <a:lnTo>
                            <a:pt x="3852" y="237"/>
                          </a:lnTo>
                          <a:lnTo>
                            <a:pt x="4017" y="154"/>
                          </a:lnTo>
                          <a:lnTo>
                            <a:pt x="374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48" name="Google Shape;2748;p36"/>
                  <p:cNvSpPr/>
                  <p:nvPr/>
                </p:nvSpPr>
                <p:spPr>
                  <a:xfrm>
                    <a:off x="6598965" y="-3776740"/>
                    <a:ext cx="1021412" cy="282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7" h="1182" extrusionOk="0">
                        <a:moveTo>
                          <a:pt x="4017" y="0"/>
                        </a:moveTo>
                        <a:lnTo>
                          <a:pt x="3887" y="71"/>
                        </a:lnTo>
                        <a:lnTo>
                          <a:pt x="2516" y="875"/>
                        </a:lnTo>
                        <a:lnTo>
                          <a:pt x="284" y="875"/>
                        </a:lnTo>
                        <a:lnTo>
                          <a:pt x="0" y="1028"/>
                        </a:lnTo>
                        <a:lnTo>
                          <a:pt x="272" y="1182"/>
                        </a:lnTo>
                        <a:lnTo>
                          <a:pt x="437" y="1075"/>
                        </a:lnTo>
                        <a:lnTo>
                          <a:pt x="2658" y="1075"/>
                        </a:lnTo>
                        <a:lnTo>
                          <a:pt x="4135" y="225"/>
                        </a:lnTo>
                        <a:lnTo>
                          <a:pt x="4277" y="142"/>
                        </a:lnTo>
                        <a:lnTo>
                          <a:pt x="401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49" name="Google Shape;2749;p36"/>
                <p:cNvSpPr/>
                <p:nvPr/>
              </p:nvSpPr>
              <p:spPr>
                <a:xfrm>
                  <a:off x="9098674" y="-3897062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36"/>
                <p:cNvSpPr/>
                <p:nvPr/>
              </p:nvSpPr>
              <p:spPr>
                <a:xfrm>
                  <a:off x="5759604" y="-3887249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36"/>
                <p:cNvSpPr/>
                <p:nvPr/>
              </p:nvSpPr>
              <p:spPr>
                <a:xfrm>
                  <a:off x="9110448" y="-3887249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2" name="Google Shape;2752;p36"/>
              <p:cNvGrpSpPr/>
              <p:nvPr/>
            </p:nvGrpSpPr>
            <p:grpSpPr>
              <a:xfrm>
                <a:off x="8089717" y="-4595005"/>
                <a:ext cx="2008332" cy="1275914"/>
                <a:chOff x="8089717" y="-4595005"/>
                <a:chExt cx="2008332" cy="1275914"/>
              </a:xfrm>
            </p:grpSpPr>
            <p:sp>
              <p:nvSpPr>
                <p:cNvPr id="2753" name="Google Shape;2753;p36"/>
                <p:cNvSpPr/>
                <p:nvPr/>
              </p:nvSpPr>
              <p:spPr>
                <a:xfrm>
                  <a:off x="9941872" y="-3980229"/>
                  <a:ext cx="36807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592" extrusionOk="0">
                      <a:moveTo>
                        <a:pt x="130" y="1"/>
                      </a:moveTo>
                      <a:cubicBezTo>
                        <a:pt x="130" y="72"/>
                        <a:pt x="71" y="143"/>
                        <a:pt x="0" y="190"/>
                      </a:cubicBezTo>
                      <a:lnTo>
                        <a:pt x="0" y="591"/>
                      </a:lnTo>
                      <a:cubicBezTo>
                        <a:pt x="83" y="532"/>
                        <a:pt x="130" y="473"/>
                        <a:pt x="130" y="402"/>
                      </a:cubicBez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36"/>
                <p:cNvSpPr/>
                <p:nvPr/>
              </p:nvSpPr>
              <p:spPr>
                <a:xfrm>
                  <a:off x="8207150" y="-3980229"/>
                  <a:ext cx="38774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592" extrusionOk="0">
                      <a:moveTo>
                        <a:pt x="8" y="1"/>
                      </a:moveTo>
                      <a:cubicBezTo>
                        <a:pt x="1" y="22"/>
                        <a:pt x="1" y="44"/>
                        <a:pt x="8" y="65"/>
                      </a:cubicBezTo>
                      <a:lnTo>
                        <a:pt x="8" y="65"/>
                      </a:lnTo>
                      <a:lnTo>
                        <a:pt x="8" y="1"/>
                      </a:lnTo>
                      <a:close/>
                      <a:moveTo>
                        <a:pt x="8" y="65"/>
                      </a:moveTo>
                      <a:lnTo>
                        <a:pt x="8" y="402"/>
                      </a:lnTo>
                      <a:cubicBezTo>
                        <a:pt x="8" y="473"/>
                        <a:pt x="43" y="532"/>
                        <a:pt x="138" y="591"/>
                      </a:cubicBezTo>
                      <a:lnTo>
                        <a:pt x="138" y="190"/>
                      </a:lnTo>
                      <a:cubicBezTo>
                        <a:pt x="72" y="157"/>
                        <a:pt x="23" y="112"/>
                        <a:pt x="8" y="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36"/>
                <p:cNvSpPr/>
                <p:nvPr/>
              </p:nvSpPr>
              <p:spPr>
                <a:xfrm>
                  <a:off x="9193355" y="-3930501"/>
                  <a:ext cx="750478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950" extrusionOk="0">
                      <a:moveTo>
                        <a:pt x="2671" y="1"/>
                      </a:moveTo>
                      <a:lnTo>
                        <a:pt x="1" y="1548"/>
                      </a:lnTo>
                      <a:lnTo>
                        <a:pt x="1" y="1950"/>
                      </a:lnTo>
                      <a:lnTo>
                        <a:pt x="2671" y="402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36"/>
                <p:cNvSpPr/>
                <p:nvPr/>
              </p:nvSpPr>
              <p:spPr>
                <a:xfrm>
                  <a:off x="8245643" y="-3927126"/>
                  <a:ext cx="753849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950" extrusionOk="0">
                      <a:moveTo>
                        <a:pt x="1" y="1"/>
                      </a:moveTo>
                      <a:lnTo>
                        <a:pt x="1" y="402"/>
                      </a:lnTo>
                      <a:lnTo>
                        <a:pt x="2682" y="1950"/>
                      </a:lnTo>
                      <a:lnTo>
                        <a:pt x="2682" y="154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36"/>
                <p:cNvSpPr/>
                <p:nvPr/>
              </p:nvSpPr>
              <p:spPr>
                <a:xfrm>
                  <a:off x="8999210" y="-3492182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36"/>
                <p:cNvSpPr/>
                <p:nvPr/>
              </p:nvSpPr>
              <p:spPr>
                <a:xfrm>
                  <a:off x="9938500" y="-4079693"/>
                  <a:ext cx="36807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414" extrusionOk="0">
                      <a:moveTo>
                        <a:pt x="131" y="0"/>
                      </a:moveTo>
                      <a:cubicBezTo>
                        <a:pt x="131" y="59"/>
                        <a:pt x="83" y="130"/>
                        <a:pt x="1" y="189"/>
                      </a:cubicBezTo>
                      <a:lnTo>
                        <a:pt x="1" y="414"/>
                      </a:lnTo>
                      <a:cubicBezTo>
                        <a:pt x="83" y="355"/>
                        <a:pt x="131" y="296"/>
                        <a:pt x="131" y="225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36"/>
                <p:cNvSpPr/>
                <p:nvPr/>
              </p:nvSpPr>
              <p:spPr>
                <a:xfrm>
                  <a:off x="8207150" y="-4079693"/>
                  <a:ext cx="38774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14" extrusionOk="0">
                      <a:moveTo>
                        <a:pt x="8" y="0"/>
                      </a:moveTo>
                      <a:cubicBezTo>
                        <a:pt x="1" y="18"/>
                        <a:pt x="1" y="37"/>
                        <a:pt x="8" y="57"/>
                      </a:cubicBezTo>
                      <a:lnTo>
                        <a:pt x="8" y="57"/>
                      </a:lnTo>
                      <a:lnTo>
                        <a:pt x="8" y="0"/>
                      </a:lnTo>
                      <a:close/>
                      <a:moveTo>
                        <a:pt x="8" y="57"/>
                      </a:moveTo>
                      <a:lnTo>
                        <a:pt x="8" y="225"/>
                      </a:lnTo>
                      <a:cubicBezTo>
                        <a:pt x="8" y="296"/>
                        <a:pt x="43" y="355"/>
                        <a:pt x="138" y="414"/>
                      </a:cubicBezTo>
                      <a:lnTo>
                        <a:pt x="138" y="189"/>
                      </a:lnTo>
                      <a:cubicBezTo>
                        <a:pt x="72" y="148"/>
                        <a:pt x="23" y="101"/>
                        <a:pt x="8" y="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36"/>
                <p:cNvSpPr/>
                <p:nvPr/>
              </p:nvSpPr>
              <p:spPr>
                <a:xfrm>
                  <a:off x="9188305" y="-4026589"/>
                  <a:ext cx="750478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773" extrusionOk="0">
                      <a:moveTo>
                        <a:pt x="2671" y="0"/>
                      </a:moveTo>
                      <a:lnTo>
                        <a:pt x="1" y="1548"/>
                      </a:lnTo>
                      <a:lnTo>
                        <a:pt x="1" y="1772"/>
                      </a:lnTo>
                      <a:lnTo>
                        <a:pt x="2671" y="22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36"/>
                <p:cNvSpPr/>
                <p:nvPr/>
              </p:nvSpPr>
              <p:spPr>
                <a:xfrm>
                  <a:off x="8249005" y="-4023214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36"/>
                <p:cNvSpPr/>
                <p:nvPr/>
              </p:nvSpPr>
              <p:spPr>
                <a:xfrm>
                  <a:off x="8999210" y="-3591927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36"/>
                <p:cNvSpPr/>
                <p:nvPr/>
              </p:nvSpPr>
              <p:spPr>
                <a:xfrm>
                  <a:off x="8999210" y="-3486707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36"/>
                <p:cNvSpPr/>
                <p:nvPr/>
              </p:nvSpPr>
              <p:spPr>
                <a:xfrm>
                  <a:off x="8999210" y="-3586452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36"/>
                <p:cNvSpPr/>
                <p:nvPr/>
              </p:nvSpPr>
              <p:spPr>
                <a:xfrm>
                  <a:off x="8238893" y="-4025039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6" name="Google Shape;2766;p36"/>
                <p:cNvGrpSpPr/>
                <p:nvPr/>
              </p:nvGrpSpPr>
              <p:grpSpPr>
                <a:xfrm>
                  <a:off x="808971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767" name="Google Shape;2767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68" name="Google Shape;27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69" name="Google Shape;27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0" name="Google Shape;27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1" name="Google Shape;27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2" name="Google Shape;27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3" name="Google Shape;27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4" name="Google Shape;27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5" name="Google Shape;27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6" name="Google Shape;27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77" name="Google Shape;2777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78" name="Google Shape;2778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79" name="Google Shape;27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80" name="Google Shape;27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1" name="Google Shape;27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2" name="Google Shape;27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3" name="Google Shape;27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4" name="Google Shape;27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5" name="Google Shape;27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6" name="Google Shape;27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7" name="Google Shape;27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88" name="Google Shape;2788;p36"/>
                    <p:cNvSpPr/>
                    <p:nvPr/>
                  </p:nvSpPr>
                  <p:spPr>
                    <a:xfrm>
                      <a:off x="8134591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89" name="Google Shape;2789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90" name="Google Shape;27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91" name="Google Shape;27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2" name="Google Shape;27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3" name="Google Shape;27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4" name="Google Shape;27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5" name="Google Shape;27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6" name="Google Shape;27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7" name="Google Shape;27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8" name="Google Shape;27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99" name="Google Shape;2799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00" name="Google Shape;2800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01" name="Google Shape;28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02" name="Google Shape;28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3" name="Google Shape;28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4" name="Google Shape;28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5" name="Google Shape;28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6" name="Google Shape;28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7" name="Google Shape;28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8" name="Google Shape;28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9" name="Google Shape;28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10" name="Google Shape;2810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11" name="Google Shape;2811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12" name="Google Shape;28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13" name="Google Shape;28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4" name="Google Shape;28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5" name="Google Shape;28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6" name="Google Shape;28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7" name="Google Shape;28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8" name="Google Shape;28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9" name="Google Shape;28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0" name="Google Shape;28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21" name="Google Shape;2821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22" name="Google Shape;2822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23" name="Google Shape;2823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24" name="Google Shape;2824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5" name="Google Shape;2825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6" name="Google Shape;2826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7" name="Google Shape;2827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8" name="Google Shape;282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9" name="Google Shape;2829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0" name="Google Shape;2830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1" name="Google Shape;283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32" name="Google Shape;2832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33" name="Google Shape;2833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34" name="Google Shape;2834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35" name="Google Shape;2835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6" name="Google Shape;2836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7" name="Google Shape;2837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8" name="Google Shape;2838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9" name="Google Shape;283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0" name="Google Shape;2840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1" name="Google Shape;2841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2" name="Google Shape;284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43" name="Google Shape;2843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844" name="Google Shape;2844;p36"/>
                <p:cNvGrpSpPr/>
                <p:nvPr/>
              </p:nvGrpSpPr>
              <p:grpSpPr>
                <a:xfrm flipH="1">
                  <a:off x="920716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845" name="Google Shape;2845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46" name="Google Shape;2846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47" name="Google Shape;2847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8" name="Google Shape;2848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9" name="Google Shape;2849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0" name="Google Shape;2850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1" name="Google Shape;285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2" name="Google Shape;2852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3" name="Google Shape;2853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4" name="Google Shape;285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55" name="Google Shape;2855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56" name="Google Shape;2856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57" name="Google Shape;2857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58" name="Google Shape;2858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9" name="Google Shape;2859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0" name="Google Shape;2860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1" name="Google Shape;2861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2" name="Google Shape;286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3" name="Google Shape;2863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4" name="Google Shape;2864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5" name="Google Shape;286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66" name="Google Shape;2866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67" name="Google Shape;2867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68" name="Google Shape;28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69" name="Google Shape;28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0" name="Google Shape;28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1" name="Google Shape;28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2" name="Google Shape;28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3" name="Google Shape;28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4" name="Google Shape;28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5" name="Google Shape;28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6" name="Google Shape;28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77" name="Google Shape;2877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8" name="Google Shape;2878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79" name="Google Shape;28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80" name="Google Shape;28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1" name="Google Shape;28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2" name="Google Shape;28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3" name="Google Shape;28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4" name="Google Shape;28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5" name="Google Shape;28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6" name="Google Shape;28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7" name="Google Shape;28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88" name="Google Shape;2888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89" name="Google Shape;2889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90" name="Google Shape;28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91" name="Google Shape;28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2" name="Google Shape;28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3" name="Google Shape;28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4" name="Google Shape;28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5" name="Google Shape;28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6" name="Google Shape;28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7" name="Google Shape;28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8" name="Google Shape;28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99" name="Google Shape;2899;p36"/>
                    <p:cNvSpPr/>
                    <p:nvPr/>
                  </p:nvSpPr>
                  <p:spPr>
                    <a:xfrm>
                      <a:off x="8152425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00" name="Google Shape;2900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01" name="Google Shape;29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02" name="Google Shape;29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3" name="Google Shape;29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4" name="Google Shape;29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5" name="Google Shape;29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6" name="Google Shape;29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7" name="Google Shape;29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8" name="Google Shape;29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9" name="Google Shape;29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10" name="Google Shape;2910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11" name="Google Shape;2911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12" name="Google Shape;29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13" name="Google Shape;29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4" name="Google Shape;29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5" name="Google Shape;29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6" name="Google Shape;29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7" name="Google Shape;29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8" name="Google Shape;29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9" name="Google Shape;29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0" name="Google Shape;29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21" name="Google Shape;2921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922" name="Google Shape;2922;p36"/>
                <p:cNvGrpSpPr/>
                <p:nvPr/>
              </p:nvGrpSpPr>
              <p:grpSpPr>
                <a:xfrm>
                  <a:off x="8191061" y="-4595005"/>
                  <a:ext cx="1804055" cy="1024145"/>
                  <a:chOff x="8189448" y="-4492455"/>
                  <a:chExt cx="1804055" cy="1024145"/>
                </a:xfrm>
              </p:grpSpPr>
              <p:sp>
                <p:nvSpPr>
                  <p:cNvPr id="2923" name="Google Shape;2923;p36"/>
                  <p:cNvSpPr/>
                  <p:nvPr/>
                </p:nvSpPr>
                <p:spPr>
                  <a:xfrm>
                    <a:off x="8189448" y="-4491316"/>
                    <a:ext cx="1802439" cy="1021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5" h="3637" extrusionOk="0">
                        <a:moveTo>
                          <a:pt x="3206" y="1"/>
                        </a:moveTo>
                        <a:cubicBezTo>
                          <a:pt x="3086" y="1"/>
                          <a:pt x="2965" y="24"/>
                          <a:pt x="2871" y="71"/>
                        </a:cubicBezTo>
                        <a:lnTo>
                          <a:pt x="201" y="1631"/>
                        </a:lnTo>
                        <a:cubicBezTo>
                          <a:pt x="0" y="1725"/>
                          <a:pt x="0" y="1902"/>
                          <a:pt x="201" y="2009"/>
                        </a:cubicBezTo>
                        <a:lnTo>
                          <a:pt x="2882" y="3556"/>
                        </a:lnTo>
                        <a:cubicBezTo>
                          <a:pt x="2971" y="3609"/>
                          <a:pt x="3089" y="3636"/>
                          <a:pt x="3209" y="3636"/>
                        </a:cubicBezTo>
                        <a:cubicBezTo>
                          <a:pt x="3328" y="3636"/>
                          <a:pt x="3449" y="3609"/>
                          <a:pt x="3544" y="3556"/>
                        </a:cubicBezTo>
                        <a:lnTo>
                          <a:pt x="6226" y="2009"/>
                        </a:lnTo>
                        <a:cubicBezTo>
                          <a:pt x="6415" y="1902"/>
                          <a:pt x="6415" y="1725"/>
                          <a:pt x="6226" y="1631"/>
                        </a:cubicBezTo>
                        <a:lnTo>
                          <a:pt x="3532" y="71"/>
                        </a:lnTo>
                        <a:cubicBezTo>
                          <a:pt x="3444" y="24"/>
                          <a:pt x="3325" y="1"/>
                          <a:pt x="320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924" name="Google Shape;2924;p36"/>
                  <p:cNvGrpSpPr/>
                  <p:nvPr/>
                </p:nvGrpSpPr>
                <p:grpSpPr>
                  <a:xfrm>
                    <a:off x="8191064" y="-4492455"/>
                    <a:ext cx="1802439" cy="1024145"/>
                    <a:chOff x="8121364" y="-4667505"/>
                    <a:chExt cx="1802439" cy="1024145"/>
                  </a:xfrm>
                </p:grpSpPr>
                <p:sp>
                  <p:nvSpPr>
                    <p:cNvPr id="2925" name="Google Shape;2925;p36"/>
                    <p:cNvSpPr/>
                    <p:nvPr/>
                  </p:nvSpPr>
                  <p:spPr>
                    <a:xfrm>
                      <a:off x="8121364" y="-4667505"/>
                      <a:ext cx="1802439" cy="10241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5" h="3645" extrusionOk="0">
                          <a:moveTo>
                            <a:pt x="3206" y="0"/>
                          </a:moveTo>
                          <a:cubicBezTo>
                            <a:pt x="3086" y="0"/>
                            <a:pt x="2965" y="27"/>
                            <a:pt x="2871" y="80"/>
                          </a:cubicBezTo>
                          <a:lnTo>
                            <a:pt x="201" y="1628"/>
                          </a:lnTo>
                          <a:cubicBezTo>
                            <a:pt x="0" y="1734"/>
                            <a:pt x="0" y="1911"/>
                            <a:pt x="201" y="2018"/>
                          </a:cubicBezTo>
                          <a:lnTo>
                            <a:pt x="2882" y="3565"/>
                          </a:lnTo>
                          <a:cubicBezTo>
                            <a:pt x="2971" y="3618"/>
                            <a:pt x="3089" y="3645"/>
                            <a:pt x="3209" y="3645"/>
                          </a:cubicBezTo>
                          <a:cubicBezTo>
                            <a:pt x="3328" y="3645"/>
                            <a:pt x="3449" y="3618"/>
                            <a:pt x="3544" y="3565"/>
                          </a:cubicBezTo>
                          <a:lnTo>
                            <a:pt x="6226" y="2018"/>
                          </a:lnTo>
                          <a:cubicBezTo>
                            <a:pt x="6415" y="1911"/>
                            <a:pt x="6415" y="1734"/>
                            <a:pt x="6226" y="1628"/>
                          </a:cubicBezTo>
                          <a:lnTo>
                            <a:pt x="3532" y="80"/>
                          </a:lnTo>
                          <a:cubicBezTo>
                            <a:pt x="3444" y="27"/>
                            <a:pt x="3325" y="0"/>
                            <a:pt x="3206" y="0"/>
                          </a:cubicBez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6" name="Google Shape;2926;p36"/>
                    <p:cNvSpPr/>
                    <p:nvPr/>
                  </p:nvSpPr>
                  <p:spPr>
                    <a:xfrm>
                      <a:off x="8783258" y="-4528987"/>
                      <a:ext cx="866800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5" h="1785" extrusionOk="0">
                          <a:moveTo>
                            <a:pt x="521" y="1"/>
                          </a:moveTo>
                          <a:lnTo>
                            <a:pt x="1" y="296"/>
                          </a:lnTo>
                          <a:lnTo>
                            <a:pt x="2588" y="1784"/>
                          </a:lnTo>
                          <a:lnTo>
                            <a:pt x="3084" y="1489"/>
                          </a:lnTo>
                          <a:lnTo>
                            <a:pt x="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7" name="Google Shape;2927;p36"/>
                    <p:cNvSpPr/>
                    <p:nvPr/>
                  </p:nvSpPr>
                  <p:spPr>
                    <a:xfrm>
                      <a:off x="8647267" y="-4416036"/>
                      <a:ext cx="813415" cy="468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95" h="1666" extrusionOk="0">
                          <a:moveTo>
                            <a:pt x="308" y="0"/>
                          </a:moveTo>
                          <a:lnTo>
                            <a:pt x="0" y="178"/>
                          </a:lnTo>
                          <a:lnTo>
                            <a:pt x="2588" y="1666"/>
                          </a:lnTo>
                          <a:lnTo>
                            <a:pt x="2895" y="1489"/>
                          </a:lnTo>
                          <a:lnTo>
                            <a:pt x="308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8" name="Google Shape;2928;p36"/>
                    <p:cNvSpPr/>
                    <p:nvPr/>
                  </p:nvSpPr>
                  <p:spPr>
                    <a:xfrm>
                      <a:off x="8358428" y="-4246891"/>
                      <a:ext cx="806953" cy="468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72" h="1667" extrusionOk="0">
                          <a:moveTo>
                            <a:pt x="296" y="1"/>
                          </a:moveTo>
                          <a:lnTo>
                            <a:pt x="1" y="178"/>
                          </a:lnTo>
                          <a:lnTo>
                            <a:pt x="2564" y="1666"/>
                          </a:lnTo>
                          <a:lnTo>
                            <a:pt x="2871" y="1489"/>
                          </a:lnTo>
                          <a:lnTo>
                            <a:pt x="29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9" name="Google Shape;2929;p36"/>
                    <p:cNvSpPr/>
                    <p:nvPr/>
                  </p:nvSpPr>
                  <p:spPr>
                    <a:xfrm>
                      <a:off x="8501162" y="-4329778"/>
                      <a:ext cx="388585" cy="2259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3" h="804" extrusionOk="0">
                          <a:moveTo>
                            <a:pt x="320" y="0"/>
                          </a:moveTo>
                          <a:lnTo>
                            <a:pt x="1" y="178"/>
                          </a:lnTo>
                          <a:lnTo>
                            <a:pt x="1088" y="804"/>
                          </a:lnTo>
                          <a:lnTo>
                            <a:pt x="1383" y="627"/>
                          </a:lnTo>
                          <a:lnTo>
                            <a:pt x="320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0" name="Google Shape;2930;p36"/>
                    <p:cNvSpPr/>
                    <p:nvPr/>
                  </p:nvSpPr>
                  <p:spPr>
                    <a:xfrm>
                      <a:off x="8925992" y="-4084209"/>
                      <a:ext cx="385494" cy="2194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781" extrusionOk="0">
                          <a:moveTo>
                            <a:pt x="308" y="1"/>
                          </a:moveTo>
                          <a:lnTo>
                            <a:pt x="1" y="166"/>
                          </a:lnTo>
                          <a:lnTo>
                            <a:pt x="1076" y="780"/>
                          </a:lnTo>
                          <a:lnTo>
                            <a:pt x="1371" y="615"/>
                          </a:lnTo>
                          <a:lnTo>
                            <a:pt x="308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931" name="Google Shape;2931;p36"/>
            <p:cNvGrpSpPr/>
            <p:nvPr/>
          </p:nvGrpSpPr>
          <p:grpSpPr>
            <a:xfrm>
              <a:off x="5567592" y="2776196"/>
              <a:ext cx="304008" cy="564114"/>
              <a:chOff x="6058230" y="-2567239"/>
              <a:chExt cx="663194" cy="1230616"/>
            </a:xfrm>
          </p:grpSpPr>
          <p:sp>
            <p:nvSpPr>
              <p:cNvPr id="2932" name="Google Shape;2932;p36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6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6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6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6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6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6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6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6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6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6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6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6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6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6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6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6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6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6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6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6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6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6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6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6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6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6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6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6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6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6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6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36"/>
            <p:cNvGrpSpPr/>
            <p:nvPr/>
          </p:nvGrpSpPr>
          <p:grpSpPr>
            <a:xfrm>
              <a:off x="5701376" y="619676"/>
              <a:ext cx="516342" cy="1362905"/>
              <a:chOff x="9791151" y="-1806999"/>
              <a:chExt cx="516342" cy="1362905"/>
            </a:xfrm>
          </p:grpSpPr>
          <p:sp>
            <p:nvSpPr>
              <p:cNvPr id="2967" name="Google Shape;2967;p36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6"/>
              <p:cNvSpPr/>
              <p:nvPr/>
            </p:nvSpPr>
            <p:spPr>
              <a:xfrm>
                <a:off x="9989978" y="-884287"/>
                <a:ext cx="15520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6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6"/>
              <p:cNvSpPr/>
              <p:nvPr/>
            </p:nvSpPr>
            <p:spPr>
              <a:xfrm>
                <a:off x="9986057" y="-876608"/>
                <a:ext cx="19441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6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6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6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6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6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6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6"/>
              <p:cNvSpPr/>
              <p:nvPr/>
            </p:nvSpPr>
            <p:spPr>
              <a:xfrm>
                <a:off x="10111529" y="-953732"/>
                <a:ext cx="11763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6"/>
              <p:cNvSpPr/>
              <p:nvPr/>
            </p:nvSpPr>
            <p:spPr>
              <a:xfrm>
                <a:off x="10123128" y="-955692"/>
                <a:ext cx="21402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6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6"/>
              <p:cNvSpPr/>
              <p:nvPr/>
            </p:nvSpPr>
            <p:spPr>
              <a:xfrm>
                <a:off x="10090290" y="-1179549"/>
                <a:ext cx="7155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6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6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6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6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6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6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6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6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6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6"/>
              <p:cNvSpPr/>
              <p:nvPr/>
            </p:nvSpPr>
            <p:spPr>
              <a:xfrm>
                <a:off x="10223440" y="-1243274"/>
                <a:ext cx="61918" cy="262579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6"/>
              <p:cNvSpPr/>
              <p:nvPr/>
            </p:nvSpPr>
            <p:spPr>
              <a:xfrm>
                <a:off x="9980176" y="-1625463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6"/>
              <p:cNvSpPr/>
              <p:nvPr/>
            </p:nvSpPr>
            <p:spPr>
              <a:xfrm>
                <a:off x="9920380" y="-1418928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6"/>
              <p:cNvSpPr/>
              <p:nvPr/>
            </p:nvSpPr>
            <p:spPr>
              <a:xfrm>
                <a:off x="9791151" y="-1588862"/>
                <a:ext cx="139031" cy="66421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5" name="Google Shape;2995;p36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2996" name="Google Shape;2996;p36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36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36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36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36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36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2" name="Google Shape;3002;p36"/>
              <p:cNvSpPr/>
              <p:nvPr/>
            </p:nvSpPr>
            <p:spPr>
              <a:xfrm>
                <a:off x="9988009" y="-1632074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6"/>
              <p:cNvSpPr/>
              <p:nvPr/>
            </p:nvSpPr>
            <p:spPr>
              <a:xfrm>
                <a:off x="9928213" y="-1425539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6"/>
              <p:cNvSpPr/>
              <p:nvPr/>
            </p:nvSpPr>
            <p:spPr>
              <a:xfrm>
                <a:off x="9929120" y="-1725782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6"/>
              <p:cNvSpPr/>
              <p:nvPr/>
            </p:nvSpPr>
            <p:spPr>
              <a:xfrm>
                <a:off x="9928222" y="-1725790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6"/>
              <p:cNvSpPr/>
              <p:nvPr/>
            </p:nvSpPr>
            <p:spPr>
              <a:xfrm>
                <a:off x="9970536" y="-1183470"/>
                <a:ext cx="90999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6"/>
              <p:cNvSpPr/>
              <p:nvPr/>
            </p:nvSpPr>
            <p:spPr>
              <a:xfrm>
                <a:off x="10096008" y="-1254875"/>
                <a:ext cx="90836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6"/>
              <p:cNvSpPr/>
              <p:nvPr/>
            </p:nvSpPr>
            <p:spPr>
              <a:xfrm>
                <a:off x="9970536" y="-1167947"/>
                <a:ext cx="218267" cy="18725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43"/>
          <p:cNvSpPr txBox="1">
            <a:spLocks noGrp="1"/>
          </p:cNvSpPr>
          <p:nvPr>
            <p:ph type="title"/>
          </p:nvPr>
        </p:nvSpPr>
        <p:spPr>
          <a:xfrm>
            <a:off x="423746" y="373567"/>
            <a:ext cx="8000254" cy="512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Firmware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93B3E-C651-FA6F-AF22-3D38CAA61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06" t="6238" r="1739" b="6433"/>
          <a:stretch/>
        </p:blipFill>
        <p:spPr>
          <a:xfrm>
            <a:off x="1053790" y="961748"/>
            <a:ext cx="6773620" cy="3736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4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</a:t>
            </a:r>
            <a:r>
              <a:rPr lang="de-CH" dirty="0"/>
              <a:t>I - App</a:t>
            </a:r>
            <a:endParaRPr dirty="0"/>
          </a:p>
        </p:txBody>
      </p:sp>
      <p:sp>
        <p:nvSpPr>
          <p:cNvPr id="3" name="Google Shape;3024;p38">
            <a:extLst>
              <a:ext uri="{FF2B5EF4-FFF2-40B4-BE49-F238E27FC236}">
                <a16:creationId xmlns:a16="http://schemas.microsoft.com/office/drawing/2014/main" id="{99AD487D-8F8A-4B07-821A-A1347CCABCCF}"/>
              </a:ext>
            </a:extLst>
          </p:cNvPr>
          <p:cNvSpPr txBox="1">
            <a:spLocks/>
          </p:cNvSpPr>
          <p:nvPr/>
        </p:nvSpPr>
        <p:spPr>
          <a:xfrm>
            <a:off x="256234" y="4782225"/>
            <a:ext cx="8465736" cy="22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GB" sz="1200" dirty="0"/>
              <a:t>UI = 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ECB22-12A4-48BA-4D44-88183123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5" y="1505804"/>
            <a:ext cx="5182049" cy="2131890"/>
          </a:xfrm>
          <a:prstGeom prst="rect">
            <a:avLst/>
          </a:prstGeom>
        </p:spPr>
      </p:pic>
      <p:pic>
        <p:nvPicPr>
          <p:cNvPr id="1026" name="Picture 2" descr="Python Logo PNG Transparent – Brands Logos">
            <a:extLst>
              <a:ext uri="{FF2B5EF4-FFF2-40B4-BE49-F238E27FC236}">
                <a16:creationId xmlns:a16="http://schemas.microsoft.com/office/drawing/2014/main" id="{9DA4D364-18FB-D8D9-60DD-4E42CC0F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752" y="1520658"/>
            <a:ext cx="2110616" cy="21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9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651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</a:t>
            </a:r>
            <a:endParaRPr sz="4000" dirty="0"/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14" name="Google Shape;3814;p40"/>
          <p:cNvSpPr txBox="1">
            <a:spLocks noGrp="1"/>
          </p:cNvSpPr>
          <p:nvPr>
            <p:ph type="subTitle" idx="1"/>
          </p:nvPr>
        </p:nvSpPr>
        <p:spPr>
          <a:xfrm>
            <a:off x="725402" y="2621594"/>
            <a:ext cx="37122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I’ve </a:t>
            </a:r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learned</a:t>
            </a:r>
            <a:r>
              <a:rPr lang="en-GB" dirty="0"/>
              <a:t> and further improvements</a:t>
            </a:r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3024;p38">
            <a:extLst>
              <a:ext uri="{FF2B5EF4-FFF2-40B4-BE49-F238E27FC236}">
                <a16:creationId xmlns:a16="http://schemas.microsoft.com/office/drawing/2014/main" id="{12FE1E41-5F53-C9F8-DE63-39A1D80913AF}"/>
              </a:ext>
            </a:extLst>
          </p:cNvPr>
          <p:cNvSpPr txBox="1">
            <a:spLocks/>
          </p:cNvSpPr>
          <p:nvPr/>
        </p:nvSpPr>
        <p:spPr>
          <a:xfrm>
            <a:off x="256234" y="4782225"/>
            <a:ext cx="8465736" cy="22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1615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Google Shape;4946;p4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Conclusion</a:t>
            </a:r>
            <a:endParaRPr dirty="0"/>
          </a:p>
        </p:txBody>
      </p:sp>
      <p:sp>
        <p:nvSpPr>
          <p:cNvPr id="3" name="Google Shape;3024;p38">
            <a:extLst>
              <a:ext uri="{FF2B5EF4-FFF2-40B4-BE49-F238E27FC236}">
                <a16:creationId xmlns:a16="http://schemas.microsoft.com/office/drawing/2014/main" id="{99AD487D-8F8A-4B07-821A-A1347CCABCCF}"/>
              </a:ext>
            </a:extLst>
          </p:cNvPr>
          <p:cNvSpPr txBox="1">
            <a:spLocks/>
          </p:cNvSpPr>
          <p:nvPr/>
        </p:nvSpPr>
        <p:spPr>
          <a:xfrm>
            <a:off x="256234" y="4782225"/>
            <a:ext cx="8465736" cy="22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endParaRPr lang="en-GB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05E28-6B35-9492-3014-B43E4AAD4D97}"/>
              </a:ext>
            </a:extLst>
          </p:cNvPr>
          <p:cNvSpPr txBox="1"/>
          <p:nvPr/>
        </p:nvSpPr>
        <p:spPr>
          <a:xfrm>
            <a:off x="546411" y="1126272"/>
            <a:ext cx="6439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PROs:</a:t>
            </a:r>
            <a:endParaRPr lang="de-DE" sz="24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Learned</a:t>
            </a: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 LaTeX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English </a:t>
            </a: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documentation</a:t>
            </a:r>
            <a:endParaRPr lang="de-DE" sz="24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Learned</a:t>
            </a: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 </a:t>
            </a: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about</a:t>
            </a: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 </a:t>
            </a: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multi</a:t>
            </a: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 </a:t>
            </a: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core</a:t>
            </a: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 MCUs</a:t>
            </a:r>
          </a:p>
          <a:p>
            <a:endParaRPr lang="de-DE" sz="24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  <a:p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Pointless</a:t>
            </a: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 </a:t>
            </a: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HiSpeed</a:t>
            </a: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Rail </a:t>
            </a: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to</a:t>
            </a: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 Rail 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Current</a:t>
            </a:r>
            <a:r>
              <a:rPr lang="de-DE" sz="24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 source </a:t>
            </a:r>
            <a:r>
              <a:rPr lang="de-DE" sz="2400" dirty="0" err="1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problem</a:t>
            </a:r>
            <a:endParaRPr lang="de-DE" sz="24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</p:txBody>
      </p:sp>
      <p:sp>
        <p:nvSpPr>
          <p:cNvPr id="5" name="Google Shape;3024;p38">
            <a:extLst>
              <a:ext uri="{FF2B5EF4-FFF2-40B4-BE49-F238E27FC236}">
                <a16:creationId xmlns:a16="http://schemas.microsoft.com/office/drawing/2014/main" id="{4C8FD89B-70EA-1E6D-B08B-0B7716AF8443}"/>
              </a:ext>
            </a:extLst>
          </p:cNvPr>
          <p:cNvSpPr txBox="1">
            <a:spLocks/>
          </p:cNvSpPr>
          <p:nvPr/>
        </p:nvSpPr>
        <p:spPr>
          <a:xfrm>
            <a:off x="256234" y="4782224"/>
            <a:ext cx="8465736" cy="22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GB" sz="1200" dirty="0"/>
              <a:t>MCU = Micro Controller Unit   |   OP = </a:t>
            </a:r>
            <a:r>
              <a:rPr lang="en-GB" sz="1200"/>
              <a:t>Operational Amplifier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8526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3B0B389-1D0C-47A7-899C-F726A7AD7E4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0E4086-3AD2-4636-B898-67B606C7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94531" y="-304800"/>
            <a:ext cx="21693861" cy="155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6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5" name="Google Shape;9255;p70"/>
          <p:cNvSpPr txBox="1">
            <a:spLocks noGrp="1"/>
          </p:cNvSpPr>
          <p:nvPr>
            <p:ph type="title"/>
          </p:nvPr>
        </p:nvSpPr>
        <p:spPr>
          <a:xfrm>
            <a:off x="2668287" y="388650"/>
            <a:ext cx="6154984" cy="4386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Thanks!</a:t>
            </a:r>
            <a:endParaRPr sz="10000" dirty="0"/>
          </a:p>
        </p:txBody>
      </p:sp>
      <p:grpSp>
        <p:nvGrpSpPr>
          <p:cNvPr id="9256" name="Google Shape;9256;p70"/>
          <p:cNvGrpSpPr/>
          <p:nvPr/>
        </p:nvGrpSpPr>
        <p:grpSpPr>
          <a:xfrm>
            <a:off x="347350" y="391075"/>
            <a:ext cx="2346900" cy="4386025"/>
            <a:chOff x="347350" y="391075"/>
            <a:chExt cx="2346900" cy="4386025"/>
          </a:xfrm>
        </p:grpSpPr>
        <p:grpSp>
          <p:nvGrpSpPr>
            <p:cNvPr id="9257" name="Google Shape;9257;p70"/>
            <p:cNvGrpSpPr/>
            <p:nvPr/>
          </p:nvGrpSpPr>
          <p:grpSpPr>
            <a:xfrm>
              <a:off x="347350" y="391075"/>
              <a:ext cx="2346900" cy="4383600"/>
              <a:chOff x="347350" y="391075"/>
              <a:chExt cx="2346900" cy="4383600"/>
            </a:xfrm>
          </p:grpSpPr>
          <p:sp>
            <p:nvSpPr>
              <p:cNvPr id="9258" name="Google Shape;9258;p70"/>
              <p:cNvSpPr/>
              <p:nvPr/>
            </p:nvSpPr>
            <p:spPr>
              <a:xfrm>
                <a:off x="347350" y="391075"/>
                <a:ext cx="23469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59" name="Google Shape;9259;p70"/>
              <p:cNvGrpSpPr/>
              <p:nvPr/>
            </p:nvGrpSpPr>
            <p:grpSpPr>
              <a:xfrm>
                <a:off x="351689" y="396099"/>
                <a:ext cx="2339914" cy="4373795"/>
                <a:chOff x="347350" y="391075"/>
                <a:chExt cx="1126475" cy="2098750"/>
              </a:xfrm>
            </p:grpSpPr>
            <p:sp>
              <p:nvSpPr>
                <p:cNvPr id="9260" name="Google Shape;9260;p70"/>
                <p:cNvSpPr/>
                <p:nvPr/>
              </p:nvSpPr>
              <p:spPr>
                <a:xfrm>
                  <a:off x="463100" y="21950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4" y="117"/>
                      </a:cubicBezTo>
                      <a:cubicBezTo>
                        <a:pt x="1" y="234"/>
                        <a:pt x="1" y="487"/>
                        <a:pt x="254" y="623"/>
                      </a:cubicBezTo>
                      <a:cubicBezTo>
                        <a:pt x="370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1" name="Google Shape;9261;p70"/>
                <p:cNvSpPr/>
                <p:nvPr/>
              </p:nvSpPr>
              <p:spPr>
                <a:xfrm>
                  <a:off x="426150" y="22164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79" y="0"/>
                      </a:moveTo>
                      <a:cubicBezTo>
                        <a:pt x="521" y="0"/>
                        <a:pt x="360" y="39"/>
                        <a:pt x="234" y="117"/>
                      </a:cubicBezTo>
                      <a:cubicBezTo>
                        <a:pt x="0" y="253"/>
                        <a:pt x="0" y="487"/>
                        <a:pt x="234" y="623"/>
                      </a:cubicBezTo>
                      <a:cubicBezTo>
                        <a:pt x="357" y="697"/>
                        <a:pt x="520" y="724"/>
                        <a:pt x="681" y="724"/>
                      </a:cubicBezTo>
                      <a:cubicBezTo>
                        <a:pt x="775" y="724"/>
                        <a:pt x="868" y="715"/>
                        <a:pt x="954" y="701"/>
                      </a:cubicBezTo>
                      <a:cubicBezTo>
                        <a:pt x="759" y="584"/>
                        <a:pt x="642" y="526"/>
                        <a:pt x="642" y="526"/>
                      </a:cubicBezTo>
                      <a:cubicBezTo>
                        <a:pt x="584" y="506"/>
                        <a:pt x="564" y="409"/>
                        <a:pt x="603" y="351"/>
                      </a:cubicBezTo>
                      <a:cubicBezTo>
                        <a:pt x="618" y="322"/>
                        <a:pt x="663" y="304"/>
                        <a:pt x="717" y="304"/>
                      </a:cubicBezTo>
                      <a:cubicBezTo>
                        <a:pt x="737" y="304"/>
                        <a:pt x="758" y="306"/>
                        <a:pt x="778" y="312"/>
                      </a:cubicBezTo>
                      <a:lnTo>
                        <a:pt x="1206" y="545"/>
                      </a:lnTo>
                      <a:cubicBezTo>
                        <a:pt x="1362" y="409"/>
                        <a:pt x="1343" y="234"/>
                        <a:pt x="1109" y="117"/>
                      </a:cubicBezTo>
                      <a:cubicBezTo>
                        <a:pt x="992" y="39"/>
                        <a:pt x="837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2" name="Google Shape;9262;p70"/>
                <p:cNvSpPr/>
                <p:nvPr/>
              </p:nvSpPr>
              <p:spPr>
                <a:xfrm>
                  <a:off x="347350" y="1553825"/>
                  <a:ext cx="22400" cy="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689" extrusionOk="0">
                      <a:moveTo>
                        <a:pt x="719" y="0"/>
                      </a:moveTo>
                      <a:cubicBezTo>
                        <a:pt x="701" y="0"/>
                        <a:pt x="681" y="3"/>
                        <a:pt x="662" y="8"/>
                      </a:cubicBezTo>
                      <a:lnTo>
                        <a:pt x="1" y="397"/>
                      </a:lnTo>
                      <a:lnTo>
                        <a:pt x="1" y="689"/>
                      </a:lnTo>
                      <a:lnTo>
                        <a:pt x="798" y="261"/>
                      </a:lnTo>
                      <a:cubicBezTo>
                        <a:pt x="857" y="202"/>
                        <a:pt x="895" y="144"/>
                        <a:pt x="837" y="66"/>
                      </a:cubicBezTo>
                      <a:cubicBezTo>
                        <a:pt x="823" y="22"/>
                        <a:pt x="775" y="0"/>
                        <a:pt x="7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3" name="Google Shape;9263;p70"/>
                <p:cNvSpPr/>
                <p:nvPr/>
              </p:nvSpPr>
              <p:spPr>
                <a:xfrm>
                  <a:off x="348325" y="1570850"/>
                  <a:ext cx="49625" cy="3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350" extrusionOk="0">
                      <a:moveTo>
                        <a:pt x="1848" y="0"/>
                      </a:moveTo>
                      <a:cubicBezTo>
                        <a:pt x="1829" y="0"/>
                        <a:pt x="1810" y="3"/>
                        <a:pt x="1790" y="8"/>
                      </a:cubicBezTo>
                      <a:lnTo>
                        <a:pt x="0" y="1058"/>
                      </a:lnTo>
                      <a:lnTo>
                        <a:pt x="0" y="1350"/>
                      </a:lnTo>
                      <a:lnTo>
                        <a:pt x="1927" y="241"/>
                      </a:lnTo>
                      <a:cubicBezTo>
                        <a:pt x="1965" y="183"/>
                        <a:pt x="1985" y="105"/>
                        <a:pt x="1965" y="66"/>
                      </a:cubicBezTo>
                      <a:cubicBezTo>
                        <a:pt x="1951" y="22"/>
                        <a:pt x="1903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4" name="Google Shape;9264;p70"/>
                <p:cNvSpPr/>
                <p:nvPr/>
              </p:nvSpPr>
              <p:spPr>
                <a:xfrm>
                  <a:off x="347350" y="1587375"/>
                  <a:ext cx="79300" cy="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2012" extrusionOk="0">
                      <a:moveTo>
                        <a:pt x="3035" y="1"/>
                      </a:moveTo>
                      <a:cubicBezTo>
                        <a:pt x="3016" y="1"/>
                        <a:pt x="2997" y="3"/>
                        <a:pt x="2977" y="8"/>
                      </a:cubicBezTo>
                      <a:lnTo>
                        <a:pt x="1" y="1720"/>
                      </a:lnTo>
                      <a:lnTo>
                        <a:pt x="1" y="2012"/>
                      </a:lnTo>
                      <a:lnTo>
                        <a:pt x="3094" y="222"/>
                      </a:lnTo>
                      <a:cubicBezTo>
                        <a:pt x="3152" y="183"/>
                        <a:pt x="3172" y="105"/>
                        <a:pt x="3152" y="66"/>
                      </a:cubicBezTo>
                      <a:cubicBezTo>
                        <a:pt x="3138" y="23"/>
                        <a:pt x="3090" y="1"/>
                        <a:pt x="30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5" name="Google Shape;9265;p70"/>
                <p:cNvSpPr/>
                <p:nvPr/>
              </p:nvSpPr>
              <p:spPr>
                <a:xfrm>
                  <a:off x="347850" y="1603900"/>
                  <a:ext cx="107500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0" h="2674" extrusionOk="0">
                      <a:moveTo>
                        <a:pt x="4163" y="1"/>
                      </a:moveTo>
                      <a:cubicBezTo>
                        <a:pt x="4145" y="1"/>
                        <a:pt x="4126" y="3"/>
                        <a:pt x="4105" y="8"/>
                      </a:cubicBezTo>
                      <a:lnTo>
                        <a:pt x="0" y="2382"/>
                      </a:lnTo>
                      <a:lnTo>
                        <a:pt x="0" y="2674"/>
                      </a:lnTo>
                      <a:lnTo>
                        <a:pt x="4222" y="223"/>
                      </a:lnTo>
                      <a:cubicBezTo>
                        <a:pt x="4280" y="203"/>
                        <a:pt x="4300" y="125"/>
                        <a:pt x="4280" y="47"/>
                      </a:cubicBezTo>
                      <a:cubicBezTo>
                        <a:pt x="4252" y="19"/>
                        <a:pt x="4213" y="1"/>
                        <a:pt x="41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6" name="Google Shape;9266;p70"/>
                <p:cNvSpPr/>
                <p:nvPr/>
              </p:nvSpPr>
              <p:spPr>
                <a:xfrm>
                  <a:off x="348325" y="1620225"/>
                  <a:ext cx="136200" cy="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3344" extrusionOk="0">
                      <a:moveTo>
                        <a:pt x="5317" y="1"/>
                      </a:moveTo>
                      <a:cubicBezTo>
                        <a:pt x="5297" y="1"/>
                        <a:pt x="5276" y="6"/>
                        <a:pt x="5253" y="17"/>
                      </a:cubicBezTo>
                      <a:lnTo>
                        <a:pt x="0" y="3052"/>
                      </a:lnTo>
                      <a:lnTo>
                        <a:pt x="0" y="3344"/>
                      </a:lnTo>
                      <a:lnTo>
                        <a:pt x="5370" y="231"/>
                      </a:lnTo>
                      <a:cubicBezTo>
                        <a:pt x="5428" y="212"/>
                        <a:pt x="5448" y="134"/>
                        <a:pt x="5428" y="56"/>
                      </a:cubicBezTo>
                      <a:cubicBezTo>
                        <a:pt x="5401" y="28"/>
                        <a:pt x="5364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7" name="Google Shape;9267;p70"/>
                <p:cNvSpPr/>
                <p:nvPr/>
              </p:nvSpPr>
              <p:spPr>
                <a:xfrm>
                  <a:off x="348325" y="1637250"/>
                  <a:ext cx="1649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" h="4006" extrusionOk="0">
                      <a:moveTo>
                        <a:pt x="6455" y="1"/>
                      </a:moveTo>
                      <a:cubicBezTo>
                        <a:pt x="6437" y="1"/>
                        <a:pt x="6418" y="5"/>
                        <a:pt x="6401" y="17"/>
                      </a:cubicBezTo>
                      <a:lnTo>
                        <a:pt x="0" y="3713"/>
                      </a:lnTo>
                      <a:lnTo>
                        <a:pt x="0" y="4005"/>
                      </a:lnTo>
                      <a:lnTo>
                        <a:pt x="6518" y="231"/>
                      </a:lnTo>
                      <a:cubicBezTo>
                        <a:pt x="6557" y="211"/>
                        <a:pt x="6596" y="134"/>
                        <a:pt x="6557" y="56"/>
                      </a:cubicBezTo>
                      <a:cubicBezTo>
                        <a:pt x="6543" y="28"/>
                        <a:pt x="6500" y="1"/>
                        <a:pt x="6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8" name="Google Shape;9268;p70"/>
                <p:cNvSpPr/>
                <p:nvPr/>
              </p:nvSpPr>
              <p:spPr>
                <a:xfrm>
                  <a:off x="347850" y="1653525"/>
                  <a:ext cx="193600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4" h="4658" extrusionOk="0">
                      <a:moveTo>
                        <a:pt x="7606" y="1"/>
                      </a:moveTo>
                      <a:cubicBezTo>
                        <a:pt x="7587" y="1"/>
                        <a:pt x="7568" y="3"/>
                        <a:pt x="7549" y="8"/>
                      </a:cubicBezTo>
                      <a:lnTo>
                        <a:pt x="0" y="4366"/>
                      </a:lnTo>
                      <a:lnTo>
                        <a:pt x="0" y="4658"/>
                      </a:lnTo>
                      <a:lnTo>
                        <a:pt x="7685" y="241"/>
                      </a:lnTo>
                      <a:cubicBezTo>
                        <a:pt x="7724" y="202"/>
                        <a:pt x="7743" y="144"/>
                        <a:pt x="7724" y="66"/>
                      </a:cubicBezTo>
                      <a:cubicBezTo>
                        <a:pt x="7709" y="23"/>
                        <a:pt x="7662" y="1"/>
                        <a:pt x="76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9" name="Google Shape;9269;p70"/>
                <p:cNvSpPr/>
                <p:nvPr/>
              </p:nvSpPr>
              <p:spPr>
                <a:xfrm>
                  <a:off x="348325" y="1670075"/>
                  <a:ext cx="222300" cy="1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5358" extrusionOk="0">
                      <a:moveTo>
                        <a:pt x="8754" y="0"/>
                      </a:moveTo>
                      <a:cubicBezTo>
                        <a:pt x="8736" y="0"/>
                        <a:pt x="8716" y="3"/>
                        <a:pt x="8697" y="7"/>
                      </a:cubicBezTo>
                      <a:lnTo>
                        <a:pt x="0" y="5066"/>
                      </a:lnTo>
                      <a:lnTo>
                        <a:pt x="0" y="5358"/>
                      </a:lnTo>
                      <a:lnTo>
                        <a:pt x="8833" y="221"/>
                      </a:lnTo>
                      <a:cubicBezTo>
                        <a:pt x="8872" y="202"/>
                        <a:pt x="8891" y="124"/>
                        <a:pt x="8872" y="66"/>
                      </a:cubicBezTo>
                      <a:cubicBezTo>
                        <a:pt x="8857" y="22"/>
                        <a:pt x="8810" y="0"/>
                        <a:pt x="87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0" name="Google Shape;9270;p70"/>
                <p:cNvSpPr/>
                <p:nvPr/>
              </p:nvSpPr>
              <p:spPr>
                <a:xfrm>
                  <a:off x="374100" y="1687100"/>
                  <a:ext cx="2252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9" h="5241" extrusionOk="0">
                      <a:moveTo>
                        <a:pt x="8871" y="0"/>
                      </a:moveTo>
                      <a:cubicBezTo>
                        <a:pt x="8853" y="0"/>
                        <a:pt x="8833" y="2"/>
                        <a:pt x="8814" y="7"/>
                      </a:cubicBezTo>
                      <a:lnTo>
                        <a:pt x="1" y="5085"/>
                      </a:lnTo>
                      <a:cubicBezTo>
                        <a:pt x="39" y="5085"/>
                        <a:pt x="59" y="5124"/>
                        <a:pt x="59" y="5124"/>
                      </a:cubicBezTo>
                      <a:cubicBezTo>
                        <a:pt x="156" y="5143"/>
                        <a:pt x="215" y="5182"/>
                        <a:pt x="234" y="5241"/>
                      </a:cubicBezTo>
                      <a:lnTo>
                        <a:pt x="8930" y="221"/>
                      </a:lnTo>
                      <a:cubicBezTo>
                        <a:pt x="8989" y="202"/>
                        <a:pt x="9008" y="124"/>
                        <a:pt x="8989" y="66"/>
                      </a:cubicBezTo>
                      <a:cubicBezTo>
                        <a:pt x="8974" y="22"/>
                        <a:pt x="8927" y="0"/>
                        <a:pt x="88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1" name="Google Shape;9271;p70"/>
                <p:cNvSpPr/>
                <p:nvPr/>
              </p:nvSpPr>
              <p:spPr>
                <a:xfrm>
                  <a:off x="461175" y="1703625"/>
                  <a:ext cx="166850" cy="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919" extrusionOk="0">
                      <a:moveTo>
                        <a:pt x="6537" y="0"/>
                      </a:moveTo>
                      <a:cubicBezTo>
                        <a:pt x="6519" y="0"/>
                        <a:pt x="6499" y="3"/>
                        <a:pt x="6479" y="8"/>
                      </a:cubicBezTo>
                      <a:lnTo>
                        <a:pt x="0" y="3743"/>
                      </a:lnTo>
                      <a:cubicBezTo>
                        <a:pt x="39" y="3743"/>
                        <a:pt x="39" y="3782"/>
                        <a:pt x="58" y="3782"/>
                      </a:cubicBezTo>
                      <a:cubicBezTo>
                        <a:pt x="136" y="3821"/>
                        <a:pt x="175" y="3879"/>
                        <a:pt x="233" y="3918"/>
                      </a:cubicBezTo>
                      <a:lnTo>
                        <a:pt x="6595" y="222"/>
                      </a:lnTo>
                      <a:cubicBezTo>
                        <a:pt x="6654" y="202"/>
                        <a:pt x="6673" y="125"/>
                        <a:pt x="6654" y="47"/>
                      </a:cubicBezTo>
                      <a:cubicBezTo>
                        <a:pt x="6625" y="18"/>
                        <a:pt x="6586" y="0"/>
                        <a:pt x="65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2" name="Google Shape;9272;p70"/>
                <p:cNvSpPr/>
                <p:nvPr/>
              </p:nvSpPr>
              <p:spPr>
                <a:xfrm>
                  <a:off x="348325" y="1719950"/>
                  <a:ext cx="308875" cy="1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5" h="7332" extrusionOk="0">
                      <a:moveTo>
                        <a:pt x="12223" y="0"/>
                      </a:moveTo>
                      <a:cubicBezTo>
                        <a:pt x="12204" y="0"/>
                        <a:pt x="12183" y="5"/>
                        <a:pt x="12160" y="16"/>
                      </a:cubicBezTo>
                      <a:lnTo>
                        <a:pt x="0" y="7040"/>
                      </a:lnTo>
                      <a:lnTo>
                        <a:pt x="0" y="7331"/>
                      </a:lnTo>
                      <a:lnTo>
                        <a:pt x="12277" y="230"/>
                      </a:lnTo>
                      <a:cubicBezTo>
                        <a:pt x="12335" y="211"/>
                        <a:pt x="12354" y="133"/>
                        <a:pt x="12335" y="55"/>
                      </a:cubicBezTo>
                      <a:cubicBezTo>
                        <a:pt x="12307" y="28"/>
                        <a:pt x="12270" y="0"/>
                        <a:pt x="12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3" name="Google Shape;9273;p70"/>
                <p:cNvSpPr/>
                <p:nvPr/>
              </p:nvSpPr>
              <p:spPr>
                <a:xfrm>
                  <a:off x="347850" y="1736975"/>
                  <a:ext cx="337550" cy="1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2" h="7993" extrusionOk="0">
                      <a:moveTo>
                        <a:pt x="13381" y="0"/>
                      </a:moveTo>
                      <a:cubicBezTo>
                        <a:pt x="13363" y="0"/>
                        <a:pt x="13344" y="5"/>
                        <a:pt x="13327" y="16"/>
                      </a:cubicBezTo>
                      <a:lnTo>
                        <a:pt x="0" y="7701"/>
                      </a:lnTo>
                      <a:lnTo>
                        <a:pt x="0" y="7993"/>
                      </a:lnTo>
                      <a:lnTo>
                        <a:pt x="13443" y="230"/>
                      </a:lnTo>
                      <a:cubicBezTo>
                        <a:pt x="13482" y="211"/>
                        <a:pt x="13502" y="133"/>
                        <a:pt x="13482" y="55"/>
                      </a:cubicBezTo>
                      <a:cubicBezTo>
                        <a:pt x="13469" y="28"/>
                        <a:pt x="13426" y="0"/>
                        <a:pt x="133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4" name="Google Shape;9274;p70"/>
                <p:cNvSpPr/>
                <p:nvPr/>
              </p:nvSpPr>
              <p:spPr>
                <a:xfrm>
                  <a:off x="406200" y="1753225"/>
                  <a:ext cx="3079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6" h="7188" extrusionOk="0">
                      <a:moveTo>
                        <a:pt x="12179" y="1"/>
                      </a:moveTo>
                      <a:cubicBezTo>
                        <a:pt x="12160" y="1"/>
                        <a:pt x="12141" y="3"/>
                        <a:pt x="1212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59" y="7051"/>
                      </a:cubicBezTo>
                      <a:cubicBezTo>
                        <a:pt x="117" y="7109"/>
                        <a:pt x="156" y="714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16" y="125"/>
                        <a:pt x="12296" y="67"/>
                      </a:cubicBezTo>
                      <a:cubicBezTo>
                        <a:pt x="12282" y="23"/>
                        <a:pt x="12234" y="1"/>
                        <a:pt x="121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5" name="Google Shape;9275;p70"/>
                <p:cNvSpPr/>
                <p:nvPr/>
              </p:nvSpPr>
              <p:spPr>
                <a:xfrm>
                  <a:off x="531675" y="1769925"/>
                  <a:ext cx="211600" cy="1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44" extrusionOk="0">
                      <a:moveTo>
                        <a:pt x="8336" y="1"/>
                      </a:moveTo>
                      <a:cubicBezTo>
                        <a:pt x="8313" y="1"/>
                        <a:pt x="8290" y="7"/>
                        <a:pt x="8269" y="21"/>
                      </a:cubicBezTo>
                      <a:lnTo>
                        <a:pt x="1" y="4788"/>
                      </a:lnTo>
                      <a:cubicBezTo>
                        <a:pt x="40" y="4788"/>
                        <a:pt x="59" y="4827"/>
                        <a:pt x="79" y="4827"/>
                      </a:cubicBezTo>
                      <a:cubicBezTo>
                        <a:pt x="137" y="4846"/>
                        <a:pt x="176" y="4885"/>
                        <a:pt x="234" y="4943"/>
                      </a:cubicBezTo>
                      <a:lnTo>
                        <a:pt x="8406" y="216"/>
                      </a:lnTo>
                      <a:cubicBezTo>
                        <a:pt x="8444" y="196"/>
                        <a:pt x="8464" y="118"/>
                        <a:pt x="8444" y="60"/>
                      </a:cubicBezTo>
                      <a:cubicBezTo>
                        <a:pt x="8419" y="22"/>
                        <a:pt x="8378" y="1"/>
                        <a:pt x="8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6" name="Google Shape;9276;p70"/>
                <p:cNvSpPr/>
                <p:nvPr/>
              </p:nvSpPr>
              <p:spPr>
                <a:xfrm>
                  <a:off x="347850" y="1786800"/>
                  <a:ext cx="424125" cy="2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5" h="9969" extrusionOk="0">
                      <a:moveTo>
                        <a:pt x="16828" y="0"/>
                      </a:moveTo>
                      <a:cubicBezTo>
                        <a:pt x="16809" y="0"/>
                        <a:pt x="16790" y="3"/>
                        <a:pt x="16770" y="8"/>
                      </a:cubicBezTo>
                      <a:lnTo>
                        <a:pt x="0" y="9696"/>
                      </a:lnTo>
                      <a:lnTo>
                        <a:pt x="0" y="9969"/>
                      </a:lnTo>
                      <a:lnTo>
                        <a:pt x="16887" y="222"/>
                      </a:lnTo>
                      <a:cubicBezTo>
                        <a:pt x="16965" y="183"/>
                        <a:pt x="16965" y="105"/>
                        <a:pt x="16945" y="66"/>
                      </a:cubicBezTo>
                      <a:cubicBezTo>
                        <a:pt x="16931" y="22"/>
                        <a:pt x="16883" y="0"/>
                        <a:pt x="16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7" name="Google Shape;9277;p70"/>
                <p:cNvSpPr/>
                <p:nvPr/>
              </p:nvSpPr>
              <p:spPr>
                <a:xfrm>
                  <a:off x="628000" y="1803325"/>
                  <a:ext cx="173175" cy="10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5" extrusionOk="0">
                      <a:moveTo>
                        <a:pt x="6793" y="0"/>
                      </a:moveTo>
                      <a:cubicBezTo>
                        <a:pt x="6773" y="0"/>
                        <a:pt x="6752" y="3"/>
                        <a:pt x="6731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39" y="3919"/>
                      </a:cubicBezTo>
                      <a:lnTo>
                        <a:pt x="195" y="4074"/>
                      </a:lnTo>
                      <a:lnTo>
                        <a:pt x="6848" y="222"/>
                      </a:lnTo>
                      <a:cubicBezTo>
                        <a:pt x="6907" y="203"/>
                        <a:pt x="6926" y="125"/>
                        <a:pt x="6907" y="47"/>
                      </a:cubicBezTo>
                      <a:cubicBezTo>
                        <a:pt x="6892" y="18"/>
                        <a:pt x="6847" y="0"/>
                        <a:pt x="67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8" name="Google Shape;9278;p70"/>
                <p:cNvSpPr/>
                <p:nvPr/>
              </p:nvSpPr>
              <p:spPr>
                <a:xfrm>
                  <a:off x="626050" y="1907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9" name="Google Shape;9279;p70"/>
                <p:cNvSpPr/>
                <p:nvPr/>
              </p:nvSpPr>
              <p:spPr>
                <a:xfrm>
                  <a:off x="710175" y="1819650"/>
                  <a:ext cx="11967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19" extrusionOk="0">
                      <a:moveTo>
                        <a:pt x="4656" y="0"/>
                      </a:moveTo>
                      <a:cubicBezTo>
                        <a:pt x="4636" y="0"/>
                        <a:pt x="4615" y="5"/>
                        <a:pt x="4592" y="17"/>
                      </a:cubicBezTo>
                      <a:lnTo>
                        <a:pt x="1" y="2662"/>
                      </a:lnTo>
                      <a:cubicBezTo>
                        <a:pt x="20" y="2682"/>
                        <a:pt x="40" y="2682"/>
                        <a:pt x="59" y="2701"/>
                      </a:cubicBezTo>
                      <a:cubicBezTo>
                        <a:pt x="137" y="2760"/>
                        <a:pt x="196" y="2779"/>
                        <a:pt x="215" y="2818"/>
                      </a:cubicBezTo>
                      <a:lnTo>
                        <a:pt x="4709" y="231"/>
                      </a:lnTo>
                      <a:cubicBezTo>
                        <a:pt x="4767" y="192"/>
                        <a:pt x="4787" y="133"/>
                        <a:pt x="4767" y="55"/>
                      </a:cubicBezTo>
                      <a:cubicBezTo>
                        <a:pt x="4740" y="28"/>
                        <a:pt x="4703" y="0"/>
                        <a:pt x="46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0" name="Google Shape;9280;p70"/>
                <p:cNvSpPr/>
                <p:nvPr/>
              </p:nvSpPr>
              <p:spPr>
                <a:xfrm>
                  <a:off x="1469425" y="1575900"/>
                  <a:ext cx="34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73" extrusionOk="0">
                      <a:moveTo>
                        <a:pt x="136" y="0"/>
                      </a:moveTo>
                      <a:cubicBezTo>
                        <a:pt x="97" y="0"/>
                        <a:pt x="39" y="0"/>
                        <a:pt x="20" y="58"/>
                      </a:cubicBezTo>
                      <a:cubicBezTo>
                        <a:pt x="0" y="97"/>
                        <a:pt x="0" y="175"/>
                        <a:pt x="78" y="234"/>
                      </a:cubicBezTo>
                      <a:lnTo>
                        <a:pt x="136" y="27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1" name="Google Shape;9281;p70"/>
                <p:cNvSpPr/>
                <p:nvPr/>
              </p:nvSpPr>
              <p:spPr>
                <a:xfrm>
                  <a:off x="1440725" y="1592425"/>
                  <a:ext cx="32125" cy="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54" extrusionOk="0">
                      <a:moveTo>
                        <a:pt x="124" y="1"/>
                      </a:moveTo>
                      <a:cubicBezTo>
                        <a:pt x="80" y="1"/>
                        <a:pt x="46" y="27"/>
                        <a:pt x="20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1284" y="954"/>
                      </a:lnTo>
                      <a:lnTo>
                        <a:pt x="1284" y="662"/>
                      </a:lnTo>
                      <a:lnTo>
                        <a:pt x="195" y="20"/>
                      </a:lnTo>
                      <a:cubicBezTo>
                        <a:pt x="169" y="7"/>
                        <a:pt x="145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2" name="Google Shape;9282;p70"/>
                <p:cNvSpPr/>
                <p:nvPr/>
              </p:nvSpPr>
              <p:spPr>
                <a:xfrm>
                  <a:off x="1411550" y="1608975"/>
                  <a:ext cx="61300" cy="3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" h="1596" extrusionOk="0">
                      <a:moveTo>
                        <a:pt x="195" y="0"/>
                      </a:moveTo>
                      <a:cubicBezTo>
                        <a:pt x="136" y="0"/>
                        <a:pt x="78" y="0"/>
                        <a:pt x="19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2451" y="1595"/>
                      </a:lnTo>
                      <a:lnTo>
                        <a:pt x="2451" y="1304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3" name="Google Shape;9283;p70"/>
                <p:cNvSpPr/>
                <p:nvPr/>
              </p:nvSpPr>
              <p:spPr>
                <a:xfrm>
                  <a:off x="1382850" y="1625800"/>
                  <a:ext cx="90000" cy="5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" h="2265" extrusionOk="0">
                      <a:moveTo>
                        <a:pt x="145" y="0"/>
                      </a:moveTo>
                      <a:cubicBezTo>
                        <a:pt x="99" y="0"/>
                        <a:pt x="53" y="18"/>
                        <a:pt x="39" y="47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3599" y="2265"/>
                      </a:lnTo>
                      <a:lnTo>
                        <a:pt x="3599" y="1973"/>
                      </a:lnTo>
                      <a:lnTo>
                        <a:pt x="195" y="8"/>
                      </a:lnTo>
                      <a:cubicBezTo>
                        <a:pt x="179" y="3"/>
                        <a:pt x="162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4" name="Google Shape;9284;p70"/>
                <p:cNvSpPr/>
                <p:nvPr/>
              </p:nvSpPr>
              <p:spPr>
                <a:xfrm>
                  <a:off x="1354625" y="1642300"/>
                  <a:ext cx="118225" cy="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9" h="2948" extrusionOk="0">
                      <a:moveTo>
                        <a:pt x="116" y="0"/>
                      </a:moveTo>
                      <a:cubicBezTo>
                        <a:pt x="70" y="0"/>
                        <a:pt x="33" y="30"/>
                        <a:pt x="20" y="68"/>
                      </a:cubicBezTo>
                      <a:cubicBezTo>
                        <a:pt x="1" y="126"/>
                        <a:pt x="1" y="204"/>
                        <a:pt x="59" y="243"/>
                      </a:cubicBezTo>
                      <a:lnTo>
                        <a:pt x="4728" y="2947"/>
                      </a:lnTo>
                      <a:lnTo>
                        <a:pt x="4728" y="2655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5" name="Google Shape;9285;p70"/>
                <p:cNvSpPr/>
                <p:nvPr/>
              </p:nvSpPr>
              <p:spPr>
                <a:xfrm>
                  <a:off x="1325450" y="1658900"/>
                  <a:ext cx="147400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587" extrusionOk="0">
                      <a:moveTo>
                        <a:pt x="117" y="1"/>
                      </a:moveTo>
                      <a:cubicBezTo>
                        <a:pt x="79" y="1"/>
                        <a:pt x="43" y="20"/>
                        <a:pt x="20" y="65"/>
                      </a:cubicBezTo>
                      <a:cubicBezTo>
                        <a:pt x="1" y="124"/>
                        <a:pt x="1" y="182"/>
                        <a:pt x="59" y="240"/>
                      </a:cubicBezTo>
                      <a:lnTo>
                        <a:pt x="5895" y="3587"/>
                      </a:lnTo>
                      <a:lnTo>
                        <a:pt x="5895" y="3334"/>
                      </a:lnTo>
                      <a:lnTo>
                        <a:pt x="195" y="26"/>
                      </a:lnTo>
                      <a:cubicBezTo>
                        <a:pt x="171" y="10"/>
                        <a:pt x="14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6" name="Google Shape;9286;p70"/>
                <p:cNvSpPr/>
                <p:nvPr/>
              </p:nvSpPr>
              <p:spPr>
                <a:xfrm>
                  <a:off x="1296750" y="1675425"/>
                  <a:ext cx="176100" cy="10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4" h="4269" extrusionOk="0">
                      <a:moveTo>
                        <a:pt x="138" y="0"/>
                      </a:moveTo>
                      <a:cubicBezTo>
                        <a:pt x="82" y="0"/>
                        <a:pt x="35" y="22"/>
                        <a:pt x="20" y="66"/>
                      </a:cubicBezTo>
                      <a:cubicBezTo>
                        <a:pt x="1" y="105"/>
                        <a:pt x="1" y="182"/>
                        <a:pt x="78" y="241"/>
                      </a:cubicBezTo>
                      <a:lnTo>
                        <a:pt x="7043" y="4268"/>
                      </a:lnTo>
                      <a:lnTo>
                        <a:pt x="7043" y="3976"/>
                      </a:lnTo>
                      <a:lnTo>
                        <a:pt x="195" y="7"/>
                      </a:lnTo>
                      <a:cubicBezTo>
                        <a:pt x="176" y="3"/>
                        <a:pt x="156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7" name="Google Shape;9287;p70"/>
                <p:cNvSpPr/>
                <p:nvPr/>
              </p:nvSpPr>
              <p:spPr>
                <a:xfrm>
                  <a:off x="1268050" y="1692125"/>
                  <a:ext cx="204800" cy="1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943" extrusionOk="0">
                      <a:moveTo>
                        <a:pt x="120" y="1"/>
                      </a:moveTo>
                      <a:cubicBezTo>
                        <a:pt x="72" y="1"/>
                        <a:pt x="33" y="27"/>
                        <a:pt x="20" y="79"/>
                      </a:cubicBezTo>
                      <a:cubicBezTo>
                        <a:pt x="1" y="118"/>
                        <a:pt x="1" y="195"/>
                        <a:pt x="79" y="254"/>
                      </a:cubicBezTo>
                      <a:lnTo>
                        <a:pt x="8191" y="4942"/>
                      </a:lnTo>
                      <a:lnTo>
                        <a:pt x="8191" y="4651"/>
                      </a:lnTo>
                      <a:lnTo>
                        <a:pt x="195" y="20"/>
                      </a:lnTo>
                      <a:cubicBezTo>
                        <a:pt x="169" y="7"/>
                        <a:pt x="14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8" name="Google Shape;9288;p70"/>
                <p:cNvSpPr/>
                <p:nvPr/>
              </p:nvSpPr>
              <p:spPr>
                <a:xfrm>
                  <a:off x="1239350" y="1708875"/>
                  <a:ext cx="233000" cy="1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40" extrusionOk="0">
                      <a:moveTo>
                        <a:pt x="141" y="0"/>
                      </a:moveTo>
                      <a:cubicBezTo>
                        <a:pt x="105" y="0"/>
                        <a:pt x="65" y="14"/>
                        <a:pt x="4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9106" y="5440"/>
                      </a:lnTo>
                      <a:cubicBezTo>
                        <a:pt x="9125" y="5381"/>
                        <a:pt x="9184" y="5342"/>
                        <a:pt x="9242" y="5304"/>
                      </a:cubicBezTo>
                      <a:cubicBezTo>
                        <a:pt x="9281" y="5304"/>
                        <a:pt x="9300" y="5284"/>
                        <a:pt x="9320" y="5284"/>
                      </a:cubicBezTo>
                      <a:lnTo>
                        <a:pt x="196" y="12"/>
                      </a:lnTo>
                      <a:cubicBezTo>
                        <a:pt x="181" y="5"/>
                        <a:pt x="162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9" name="Google Shape;9289;p70"/>
                <p:cNvSpPr/>
                <p:nvPr/>
              </p:nvSpPr>
              <p:spPr>
                <a:xfrm>
                  <a:off x="1210175" y="1725500"/>
                  <a:ext cx="262675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7" h="6254" extrusionOk="0">
                      <a:moveTo>
                        <a:pt x="146" y="1"/>
                      </a:moveTo>
                      <a:cubicBezTo>
                        <a:pt x="99" y="1"/>
                        <a:pt x="54" y="19"/>
                        <a:pt x="40" y="47"/>
                      </a:cubicBezTo>
                      <a:cubicBezTo>
                        <a:pt x="1" y="106"/>
                        <a:pt x="1" y="183"/>
                        <a:pt x="78" y="222"/>
                      </a:cubicBezTo>
                      <a:lnTo>
                        <a:pt x="10506" y="6253"/>
                      </a:lnTo>
                      <a:lnTo>
                        <a:pt x="10506" y="5961"/>
                      </a:lnTo>
                      <a:lnTo>
                        <a:pt x="195" y="8"/>
                      </a:lnTo>
                      <a:cubicBezTo>
                        <a:pt x="180" y="3"/>
                        <a:pt x="163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0" name="Google Shape;9290;p70"/>
                <p:cNvSpPr/>
                <p:nvPr/>
              </p:nvSpPr>
              <p:spPr>
                <a:xfrm>
                  <a:off x="1181975" y="1742000"/>
                  <a:ext cx="290875" cy="17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6936" extrusionOk="0">
                      <a:moveTo>
                        <a:pt x="116" y="0"/>
                      </a:moveTo>
                      <a:cubicBezTo>
                        <a:pt x="70" y="0"/>
                        <a:pt x="32" y="30"/>
                        <a:pt x="20" y="68"/>
                      </a:cubicBezTo>
                      <a:cubicBezTo>
                        <a:pt x="0" y="126"/>
                        <a:pt x="0" y="204"/>
                        <a:pt x="59" y="243"/>
                      </a:cubicBezTo>
                      <a:lnTo>
                        <a:pt x="11634" y="6936"/>
                      </a:lnTo>
                      <a:lnTo>
                        <a:pt x="11634" y="6644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1" name="Google Shape;9291;p70"/>
                <p:cNvSpPr/>
                <p:nvPr/>
              </p:nvSpPr>
              <p:spPr>
                <a:xfrm>
                  <a:off x="1152775" y="1758275"/>
                  <a:ext cx="320075" cy="18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3" h="7589" extrusionOk="0">
                      <a:moveTo>
                        <a:pt x="196" y="1"/>
                      </a:moveTo>
                      <a:cubicBezTo>
                        <a:pt x="137" y="1"/>
                        <a:pt x="59" y="1"/>
                        <a:pt x="20" y="79"/>
                      </a:cubicBezTo>
                      <a:cubicBezTo>
                        <a:pt x="1" y="137"/>
                        <a:pt x="1" y="195"/>
                        <a:pt x="59" y="254"/>
                      </a:cubicBezTo>
                      <a:lnTo>
                        <a:pt x="12802" y="7588"/>
                      </a:lnTo>
                      <a:lnTo>
                        <a:pt x="12802" y="7296"/>
                      </a:ln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2" name="Google Shape;9292;p70"/>
                <p:cNvSpPr/>
                <p:nvPr/>
              </p:nvSpPr>
              <p:spPr>
                <a:xfrm>
                  <a:off x="1124100" y="1775125"/>
                  <a:ext cx="348750" cy="20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0" h="8257" extrusionOk="0">
                      <a:moveTo>
                        <a:pt x="137" y="0"/>
                      </a:moveTo>
                      <a:cubicBezTo>
                        <a:pt x="82" y="0"/>
                        <a:pt x="34" y="22"/>
                        <a:pt x="20" y="66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13949" y="8257"/>
                      </a:lnTo>
                      <a:lnTo>
                        <a:pt x="13949" y="7965"/>
                      </a:lnTo>
                      <a:lnTo>
                        <a:pt x="195" y="8"/>
                      </a:lnTo>
                      <a:cubicBezTo>
                        <a:pt x="175" y="3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3" name="Google Shape;9293;p70"/>
                <p:cNvSpPr/>
                <p:nvPr/>
              </p:nvSpPr>
              <p:spPr>
                <a:xfrm>
                  <a:off x="1095400" y="1791850"/>
                  <a:ext cx="378425" cy="2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7" h="8930" extrusionOk="0">
                      <a:moveTo>
                        <a:pt x="124" y="0"/>
                      </a:moveTo>
                      <a:cubicBezTo>
                        <a:pt x="80" y="0"/>
                        <a:pt x="46" y="26"/>
                        <a:pt x="20" y="78"/>
                      </a:cubicBezTo>
                      <a:cubicBezTo>
                        <a:pt x="0" y="117"/>
                        <a:pt x="0" y="195"/>
                        <a:pt x="78" y="253"/>
                      </a:cubicBezTo>
                      <a:lnTo>
                        <a:pt x="15136" y="8930"/>
                      </a:lnTo>
                      <a:lnTo>
                        <a:pt x="15136" y="8638"/>
                      </a:lnTo>
                      <a:lnTo>
                        <a:pt x="195" y="20"/>
                      </a:lnTo>
                      <a:cubicBezTo>
                        <a:pt x="169" y="7"/>
                        <a:pt x="145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4" name="Google Shape;9294;p70"/>
                <p:cNvSpPr/>
                <p:nvPr/>
              </p:nvSpPr>
              <p:spPr>
                <a:xfrm>
                  <a:off x="1066225" y="1808600"/>
                  <a:ext cx="406625" cy="2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5" h="9564" extrusionOk="0">
                      <a:moveTo>
                        <a:pt x="145" y="0"/>
                      </a:moveTo>
                      <a:cubicBezTo>
                        <a:pt x="106" y="0"/>
                        <a:pt x="58" y="18"/>
                        <a:pt x="19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6264" y="9563"/>
                      </a:lnTo>
                      <a:lnTo>
                        <a:pt x="16264" y="9272"/>
                      </a:lnTo>
                      <a:lnTo>
                        <a:pt x="195" y="11"/>
                      </a:lnTo>
                      <a:cubicBezTo>
                        <a:pt x="182" y="5"/>
                        <a:pt x="164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5" name="Google Shape;9295;p70"/>
                <p:cNvSpPr/>
                <p:nvPr/>
              </p:nvSpPr>
              <p:spPr>
                <a:xfrm>
                  <a:off x="1037525" y="1825200"/>
                  <a:ext cx="435325" cy="2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3" h="10242" extrusionOk="0">
                      <a:moveTo>
                        <a:pt x="145" y="1"/>
                      </a:moveTo>
                      <a:cubicBezTo>
                        <a:pt x="99" y="1"/>
                        <a:pt x="53" y="19"/>
                        <a:pt x="39" y="47"/>
                      </a:cubicBezTo>
                      <a:cubicBezTo>
                        <a:pt x="0" y="106"/>
                        <a:pt x="0" y="164"/>
                        <a:pt x="78" y="223"/>
                      </a:cubicBezTo>
                      <a:lnTo>
                        <a:pt x="17412" y="10242"/>
                      </a:lnTo>
                      <a:lnTo>
                        <a:pt x="17412" y="9950"/>
                      </a:lnTo>
                      <a:lnTo>
                        <a:pt x="195" y="9"/>
                      </a:lnTo>
                      <a:cubicBezTo>
                        <a:pt x="179" y="3"/>
                        <a:pt x="162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6" name="Google Shape;9296;p70"/>
                <p:cNvSpPr/>
                <p:nvPr/>
              </p:nvSpPr>
              <p:spPr>
                <a:xfrm>
                  <a:off x="1183925" y="1320050"/>
                  <a:ext cx="288425" cy="17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7" h="6869" extrusionOk="0">
                      <a:moveTo>
                        <a:pt x="11537" y="1"/>
                      </a:moveTo>
                      <a:lnTo>
                        <a:pt x="58" y="6615"/>
                      </a:lnTo>
                      <a:cubicBezTo>
                        <a:pt x="39" y="6693"/>
                        <a:pt x="0" y="6771"/>
                        <a:pt x="39" y="6810"/>
                      </a:cubicBezTo>
                      <a:cubicBezTo>
                        <a:pt x="58" y="6868"/>
                        <a:pt x="117" y="6868"/>
                        <a:pt x="136" y="6868"/>
                      </a:cubicBezTo>
                      <a:cubicBezTo>
                        <a:pt x="156" y="6868"/>
                        <a:pt x="175" y="6868"/>
                        <a:pt x="175" y="6829"/>
                      </a:cubicBezTo>
                      <a:lnTo>
                        <a:pt x="11537" y="293"/>
                      </a:lnTo>
                      <a:lnTo>
                        <a:pt x="115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7" name="Google Shape;9297;p70"/>
                <p:cNvSpPr/>
                <p:nvPr/>
              </p:nvSpPr>
              <p:spPr>
                <a:xfrm>
                  <a:off x="1157650" y="1288925"/>
                  <a:ext cx="314700" cy="1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7491" extrusionOk="0">
                      <a:moveTo>
                        <a:pt x="12588" y="1"/>
                      </a:moveTo>
                      <a:lnTo>
                        <a:pt x="39" y="7257"/>
                      </a:lnTo>
                      <a:cubicBezTo>
                        <a:pt x="20" y="7296"/>
                        <a:pt x="1" y="7394"/>
                        <a:pt x="20" y="7452"/>
                      </a:cubicBezTo>
                      <a:cubicBezTo>
                        <a:pt x="39" y="7491"/>
                        <a:pt x="78" y="7491"/>
                        <a:pt x="117" y="7491"/>
                      </a:cubicBezTo>
                      <a:cubicBezTo>
                        <a:pt x="137" y="7491"/>
                        <a:pt x="156" y="7491"/>
                        <a:pt x="156" y="7471"/>
                      </a:cubicBezTo>
                      <a:lnTo>
                        <a:pt x="12588" y="292"/>
                      </a:lnTo>
                      <a:lnTo>
                        <a:pt x="125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8" name="Google Shape;9298;p70"/>
                <p:cNvSpPr/>
                <p:nvPr/>
              </p:nvSpPr>
              <p:spPr>
                <a:xfrm>
                  <a:off x="1130900" y="1258275"/>
                  <a:ext cx="341450" cy="2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8" h="8095" extrusionOk="0">
                      <a:moveTo>
                        <a:pt x="13658" y="1"/>
                      </a:moveTo>
                      <a:lnTo>
                        <a:pt x="39" y="7841"/>
                      </a:lnTo>
                      <a:cubicBezTo>
                        <a:pt x="1" y="7919"/>
                        <a:pt x="1" y="7997"/>
                        <a:pt x="20" y="8036"/>
                      </a:cubicBezTo>
                      <a:cubicBezTo>
                        <a:pt x="39" y="8094"/>
                        <a:pt x="98" y="8094"/>
                        <a:pt x="117" y="8094"/>
                      </a:cubicBezTo>
                      <a:cubicBezTo>
                        <a:pt x="137" y="8094"/>
                        <a:pt x="156" y="8094"/>
                        <a:pt x="156" y="8075"/>
                      </a:cubicBezTo>
                      <a:lnTo>
                        <a:pt x="13658" y="293"/>
                      </a:lnTo>
                      <a:lnTo>
                        <a:pt x="1365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9" name="Google Shape;9299;p70"/>
                <p:cNvSpPr/>
                <p:nvPr/>
              </p:nvSpPr>
              <p:spPr>
                <a:xfrm>
                  <a:off x="1103175" y="1227150"/>
                  <a:ext cx="369175" cy="2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737" extrusionOk="0">
                      <a:moveTo>
                        <a:pt x="14767" y="1"/>
                      </a:moveTo>
                      <a:lnTo>
                        <a:pt x="78" y="8483"/>
                      </a:lnTo>
                      <a:cubicBezTo>
                        <a:pt x="39" y="8542"/>
                        <a:pt x="1" y="8600"/>
                        <a:pt x="59" y="8678"/>
                      </a:cubicBezTo>
                      <a:cubicBezTo>
                        <a:pt x="78" y="8736"/>
                        <a:pt x="137" y="8736"/>
                        <a:pt x="156" y="8736"/>
                      </a:cubicBezTo>
                      <a:cubicBezTo>
                        <a:pt x="176" y="8736"/>
                        <a:pt x="195" y="8736"/>
                        <a:pt x="195" y="8697"/>
                      </a:cubicBezTo>
                      <a:lnTo>
                        <a:pt x="14767" y="293"/>
                      </a:lnTo>
                      <a:lnTo>
                        <a:pt x="147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0" name="Google Shape;9300;p70"/>
                <p:cNvSpPr/>
                <p:nvPr/>
              </p:nvSpPr>
              <p:spPr>
                <a:xfrm>
                  <a:off x="1076425" y="1195550"/>
                  <a:ext cx="396425" cy="2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7" h="9359" extrusionOk="0">
                      <a:moveTo>
                        <a:pt x="15856" y="0"/>
                      </a:moveTo>
                      <a:lnTo>
                        <a:pt x="78" y="9086"/>
                      </a:lnTo>
                      <a:cubicBezTo>
                        <a:pt x="39" y="9183"/>
                        <a:pt x="1" y="9261"/>
                        <a:pt x="59" y="9319"/>
                      </a:cubicBezTo>
                      <a:cubicBezTo>
                        <a:pt x="78" y="9358"/>
                        <a:pt x="137" y="9358"/>
                        <a:pt x="156" y="9358"/>
                      </a:cubicBezTo>
                      <a:cubicBezTo>
                        <a:pt x="176" y="9358"/>
                        <a:pt x="195" y="9358"/>
                        <a:pt x="195" y="9339"/>
                      </a:cubicBezTo>
                      <a:lnTo>
                        <a:pt x="15856" y="292"/>
                      </a:lnTo>
                      <a:lnTo>
                        <a:pt x="15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1" name="Google Shape;9301;p70"/>
                <p:cNvSpPr/>
                <p:nvPr/>
              </p:nvSpPr>
              <p:spPr>
                <a:xfrm>
                  <a:off x="1049675" y="1164900"/>
                  <a:ext cx="422675" cy="2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7" h="9982" extrusionOk="0">
                      <a:moveTo>
                        <a:pt x="16907" y="1"/>
                      </a:moveTo>
                      <a:lnTo>
                        <a:pt x="59" y="9728"/>
                      </a:lnTo>
                      <a:cubicBezTo>
                        <a:pt x="39" y="9786"/>
                        <a:pt x="1" y="9864"/>
                        <a:pt x="39" y="9923"/>
                      </a:cubicBezTo>
                      <a:cubicBezTo>
                        <a:pt x="59" y="9981"/>
                        <a:pt x="98" y="9981"/>
                        <a:pt x="137" y="9981"/>
                      </a:cubicBezTo>
                      <a:cubicBezTo>
                        <a:pt x="156" y="9981"/>
                        <a:pt x="176" y="9981"/>
                        <a:pt x="176" y="9962"/>
                      </a:cubicBezTo>
                      <a:lnTo>
                        <a:pt x="16907" y="292"/>
                      </a:lnTo>
                      <a:lnTo>
                        <a:pt x="169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2" name="Google Shape;9302;p70"/>
                <p:cNvSpPr/>
                <p:nvPr/>
              </p:nvSpPr>
              <p:spPr>
                <a:xfrm>
                  <a:off x="1022925" y="1133300"/>
                  <a:ext cx="449425" cy="2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7" h="10604" extrusionOk="0">
                      <a:moveTo>
                        <a:pt x="17977" y="0"/>
                      </a:moveTo>
                      <a:lnTo>
                        <a:pt x="59" y="10350"/>
                      </a:lnTo>
                      <a:cubicBezTo>
                        <a:pt x="39" y="10447"/>
                        <a:pt x="1" y="10506"/>
                        <a:pt x="39" y="10564"/>
                      </a:cubicBezTo>
                      <a:cubicBezTo>
                        <a:pt x="59" y="10603"/>
                        <a:pt x="98" y="10603"/>
                        <a:pt x="137" y="10603"/>
                      </a:cubicBezTo>
                      <a:cubicBezTo>
                        <a:pt x="156" y="10603"/>
                        <a:pt x="176" y="10603"/>
                        <a:pt x="176" y="10584"/>
                      </a:cubicBezTo>
                      <a:lnTo>
                        <a:pt x="17977" y="292"/>
                      </a:lnTo>
                      <a:lnTo>
                        <a:pt x="179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3" name="Google Shape;9303;p70"/>
                <p:cNvSpPr/>
                <p:nvPr/>
              </p:nvSpPr>
              <p:spPr>
                <a:xfrm>
                  <a:off x="996175" y="1103625"/>
                  <a:ext cx="476175" cy="27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47" h="11187" extrusionOk="0">
                      <a:moveTo>
                        <a:pt x="19047" y="0"/>
                      </a:moveTo>
                      <a:lnTo>
                        <a:pt x="78" y="10973"/>
                      </a:lnTo>
                      <a:cubicBezTo>
                        <a:pt x="0" y="10992"/>
                        <a:pt x="0" y="11070"/>
                        <a:pt x="39" y="11148"/>
                      </a:cubicBezTo>
                      <a:cubicBezTo>
                        <a:pt x="59" y="11187"/>
                        <a:pt x="98" y="11187"/>
                        <a:pt x="137" y="11187"/>
                      </a:cubicBezTo>
                      <a:cubicBezTo>
                        <a:pt x="156" y="11187"/>
                        <a:pt x="176" y="11187"/>
                        <a:pt x="176" y="11167"/>
                      </a:cubicBezTo>
                      <a:lnTo>
                        <a:pt x="19047" y="273"/>
                      </a:lnTo>
                      <a:lnTo>
                        <a:pt x="190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4" name="Google Shape;9304;p70"/>
                <p:cNvSpPr/>
                <p:nvPr/>
              </p:nvSpPr>
              <p:spPr>
                <a:xfrm>
                  <a:off x="942175" y="1137675"/>
                  <a:ext cx="369200" cy="2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8" h="8580" extrusionOk="0">
                      <a:moveTo>
                        <a:pt x="14553" y="0"/>
                      </a:moveTo>
                      <a:lnTo>
                        <a:pt x="79" y="8366"/>
                      </a:lnTo>
                      <a:cubicBezTo>
                        <a:pt x="20" y="8385"/>
                        <a:pt x="1" y="8463"/>
                        <a:pt x="20" y="8541"/>
                      </a:cubicBezTo>
                      <a:cubicBezTo>
                        <a:pt x="59" y="8560"/>
                        <a:pt x="98" y="8580"/>
                        <a:pt x="157" y="8580"/>
                      </a:cubicBezTo>
                      <a:cubicBezTo>
                        <a:pt x="176" y="8580"/>
                        <a:pt x="196" y="8580"/>
                        <a:pt x="196" y="8560"/>
                      </a:cubicBezTo>
                      <a:lnTo>
                        <a:pt x="14767" y="156"/>
                      </a:lnTo>
                      <a:cubicBezTo>
                        <a:pt x="14748" y="156"/>
                        <a:pt x="14709" y="117"/>
                        <a:pt x="14689" y="117"/>
                      </a:cubicBezTo>
                      <a:cubicBezTo>
                        <a:pt x="14651" y="97"/>
                        <a:pt x="14592" y="58"/>
                        <a:pt x="145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5" name="Google Shape;9305;p70"/>
                <p:cNvSpPr/>
                <p:nvPr/>
              </p:nvSpPr>
              <p:spPr>
                <a:xfrm>
                  <a:off x="1064275" y="12344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6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109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6" name="Google Shape;9306;p70"/>
                <p:cNvSpPr/>
                <p:nvPr/>
              </p:nvSpPr>
              <p:spPr>
                <a:xfrm>
                  <a:off x="10107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7" name="Google Shape;9307;p70"/>
                <p:cNvSpPr/>
                <p:nvPr/>
              </p:nvSpPr>
              <p:spPr>
                <a:xfrm>
                  <a:off x="930025" y="13118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8" name="Google Shape;9308;p70"/>
                <p:cNvSpPr/>
                <p:nvPr/>
              </p:nvSpPr>
              <p:spPr>
                <a:xfrm>
                  <a:off x="95727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9" name="Google Shape;9309;p70"/>
                <p:cNvSpPr/>
                <p:nvPr/>
              </p:nvSpPr>
              <p:spPr>
                <a:xfrm>
                  <a:off x="10375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0" name="Google Shape;9310;p70"/>
                <p:cNvSpPr/>
                <p:nvPr/>
              </p:nvSpPr>
              <p:spPr>
                <a:xfrm>
                  <a:off x="1092000" y="1010725"/>
                  <a:ext cx="380850" cy="2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4" h="8950" extrusionOk="0">
                      <a:moveTo>
                        <a:pt x="15233" y="0"/>
                      </a:moveTo>
                      <a:lnTo>
                        <a:pt x="0" y="8794"/>
                      </a:lnTo>
                      <a:lnTo>
                        <a:pt x="234" y="8950"/>
                      </a:lnTo>
                      <a:lnTo>
                        <a:pt x="15233" y="273"/>
                      </a:lnTo>
                      <a:lnTo>
                        <a:pt x="152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1" name="Google Shape;9311;p70"/>
                <p:cNvSpPr/>
                <p:nvPr/>
              </p:nvSpPr>
              <p:spPr>
                <a:xfrm>
                  <a:off x="98402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2" name="Google Shape;9312;p70"/>
                <p:cNvSpPr/>
                <p:nvPr/>
              </p:nvSpPr>
              <p:spPr>
                <a:xfrm>
                  <a:off x="915425" y="1326875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3" name="Google Shape;9313;p70"/>
                <p:cNvSpPr/>
                <p:nvPr/>
              </p:nvSpPr>
              <p:spPr>
                <a:xfrm>
                  <a:off x="10375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4" name="Google Shape;9314;p70"/>
                <p:cNvSpPr/>
                <p:nvPr/>
              </p:nvSpPr>
              <p:spPr>
                <a:xfrm>
                  <a:off x="10107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5" name="Google Shape;9315;p70"/>
                <p:cNvSpPr/>
                <p:nvPr/>
              </p:nvSpPr>
              <p:spPr>
                <a:xfrm>
                  <a:off x="9840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6" name="Google Shape;9316;p70"/>
                <p:cNvSpPr/>
                <p:nvPr/>
              </p:nvSpPr>
              <p:spPr>
                <a:xfrm>
                  <a:off x="888675" y="131180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56"/>
                      </a:lnTo>
                      <a:cubicBezTo>
                        <a:pt x="20" y="195"/>
                        <a:pt x="1" y="25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37" y="389"/>
                        <a:pt x="176" y="389"/>
                        <a:pt x="176" y="35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7" name="Google Shape;9317;p70"/>
                <p:cNvSpPr/>
                <p:nvPr/>
              </p:nvSpPr>
              <p:spPr>
                <a:xfrm>
                  <a:off x="90327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8" name="Google Shape;9318;p70"/>
                <p:cNvSpPr/>
                <p:nvPr/>
              </p:nvSpPr>
              <p:spPr>
                <a:xfrm>
                  <a:off x="9572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9" name="Google Shape;9319;p70"/>
                <p:cNvSpPr/>
                <p:nvPr/>
              </p:nvSpPr>
              <p:spPr>
                <a:xfrm>
                  <a:off x="930025" y="1280650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0" name="Google Shape;9320;p70"/>
                <p:cNvSpPr/>
                <p:nvPr/>
              </p:nvSpPr>
              <p:spPr>
                <a:xfrm>
                  <a:off x="1065250" y="1024825"/>
                  <a:ext cx="334150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25" extrusionOk="0">
                      <a:moveTo>
                        <a:pt x="13152" y="1"/>
                      </a:moveTo>
                      <a:lnTo>
                        <a:pt x="0" y="7569"/>
                      </a:lnTo>
                      <a:lnTo>
                        <a:pt x="234" y="7724"/>
                      </a:lnTo>
                      <a:lnTo>
                        <a:pt x="13366" y="156"/>
                      </a:lnTo>
                      <a:cubicBezTo>
                        <a:pt x="13346" y="137"/>
                        <a:pt x="13327" y="137"/>
                        <a:pt x="13288" y="117"/>
                      </a:cubicBezTo>
                      <a:cubicBezTo>
                        <a:pt x="13249" y="98"/>
                        <a:pt x="13191" y="39"/>
                        <a:pt x="13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1" name="Google Shape;9321;p70"/>
                <p:cNvSpPr/>
                <p:nvPr/>
              </p:nvSpPr>
              <p:spPr>
                <a:xfrm>
                  <a:off x="1037525" y="1046725"/>
                  <a:ext cx="2719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6" h="6285" extrusionOk="0">
                      <a:moveTo>
                        <a:pt x="10661" y="0"/>
                      </a:moveTo>
                      <a:lnTo>
                        <a:pt x="0" y="6148"/>
                      </a:lnTo>
                      <a:lnTo>
                        <a:pt x="253" y="6284"/>
                      </a:lnTo>
                      <a:lnTo>
                        <a:pt x="10875" y="136"/>
                      </a:lnTo>
                      <a:cubicBezTo>
                        <a:pt x="10856" y="136"/>
                        <a:pt x="10837" y="117"/>
                        <a:pt x="10798" y="117"/>
                      </a:cubicBezTo>
                      <a:cubicBezTo>
                        <a:pt x="10759" y="97"/>
                        <a:pt x="10700" y="39"/>
                        <a:pt x="106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2" name="Google Shape;9322;p70"/>
                <p:cNvSpPr/>
                <p:nvPr/>
              </p:nvSpPr>
              <p:spPr>
                <a:xfrm>
                  <a:off x="930025" y="1249525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3" name="Google Shape;9323;p70"/>
                <p:cNvSpPr/>
                <p:nvPr/>
              </p:nvSpPr>
              <p:spPr>
                <a:xfrm>
                  <a:off x="9840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4" name="Google Shape;9324;p70"/>
                <p:cNvSpPr/>
                <p:nvPr/>
              </p:nvSpPr>
              <p:spPr>
                <a:xfrm>
                  <a:off x="9572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5" name="Google Shape;9325;p70"/>
                <p:cNvSpPr/>
                <p:nvPr/>
              </p:nvSpPr>
              <p:spPr>
                <a:xfrm>
                  <a:off x="9032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6" name="Google Shape;9326;p70"/>
                <p:cNvSpPr/>
                <p:nvPr/>
              </p:nvSpPr>
              <p:spPr>
                <a:xfrm>
                  <a:off x="10107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7" name="Google Shape;9327;p70"/>
                <p:cNvSpPr/>
                <p:nvPr/>
              </p:nvSpPr>
              <p:spPr>
                <a:xfrm>
                  <a:off x="87652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8" name="Google Shape;9328;p70"/>
                <p:cNvSpPr/>
                <p:nvPr/>
              </p:nvSpPr>
              <p:spPr>
                <a:xfrm>
                  <a:off x="861925" y="129575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2"/>
                        <a:pt x="20" y="350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9" name="Google Shape;9329;p70"/>
                <p:cNvSpPr/>
                <p:nvPr/>
              </p:nvSpPr>
              <p:spPr>
                <a:xfrm>
                  <a:off x="98402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86"/>
                      </a:lnTo>
                      <a:lnTo>
                        <a:pt x="253" y="623"/>
                      </a:lnTo>
                      <a:lnTo>
                        <a:pt x="1070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0" name="Google Shape;9330;p70"/>
                <p:cNvSpPr/>
                <p:nvPr/>
              </p:nvSpPr>
              <p:spPr>
                <a:xfrm>
                  <a:off x="9032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1" name="Google Shape;9331;p70"/>
                <p:cNvSpPr/>
                <p:nvPr/>
              </p:nvSpPr>
              <p:spPr>
                <a:xfrm>
                  <a:off x="8497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2" name="Google Shape;9332;p70"/>
                <p:cNvSpPr/>
                <p:nvPr/>
              </p:nvSpPr>
              <p:spPr>
                <a:xfrm>
                  <a:off x="9572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3" name="Google Shape;9333;p70"/>
                <p:cNvSpPr/>
                <p:nvPr/>
              </p:nvSpPr>
              <p:spPr>
                <a:xfrm>
                  <a:off x="8765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4" name="Google Shape;9334;p70"/>
                <p:cNvSpPr/>
                <p:nvPr/>
              </p:nvSpPr>
              <p:spPr>
                <a:xfrm>
                  <a:off x="930025" y="1218400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5" name="Google Shape;9335;p70"/>
                <p:cNvSpPr/>
                <p:nvPr/>
              </p:nvSpPr>
              <p:spPr>
                <a:xfrm>
                  <a:off x="834700" y="1280650"/>
                  <a:ext cx="14125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1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6" name="Google Shape;9336;p70"/>
                <p:cNvSpPr/>
                <p:nvPr/>
              </p:nvSpPr>
              <p:spPr>
                <a:xfrm>
                  <a:off x="1010775" y="917825"/>
                  <a:ext cx="462075" cy="2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3" h="10798" extrusionOk="0">
                      <a:moveTo>
                        <a:pt x="18482" y="0"/>
                      </a:moveTo>
                      <a:lnTo>
                        <a:pt x="0" y="10642"/>
                      </a:lnTo>
                      <a:lnTo>
                        <a:pt x="253" y="10798"/>
                      </a:lnTo>
                      <a:lnTo>
                        <a:pt x="18482" y="253"/>
                      </a:lnTo>
                      <a:lnTo>
                        <a:pt x="184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7" name="Google Shape;9337;p70"/>
                <p:cNvSpPr/>
                <p:nvPr/>
              </p:nvSpPr>
              <p:spPr>
                <a:xfrm>
                  <a:off x="930025" y="11877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8" name="Google Shape;9338;p70"/>
                <p:cNvSpPr/>
                <p:nvPr/>
              </p:nvSpPr>
              <p:spPr>
                <a:xfrm>
                  <a:off x="8497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9" name="Google Shape;9339;p70"/>
                <p:cNvSpPr/>
                <p:nvPr/>
              </p:nvSpPr>
              <p:spPr>
                <a:xfrm>
                  <a:off x="822550" y="12495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0" name="Google Shape;9340;p70"/>
                <p:cNvSpPr/>
                <p:nvPr/>
              </p:nvSpPr>
              <p:spPr>
                <a:xfrm>
                  <a:off x="9572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6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1" name="Google Shape;9341;p70"/>
                <p:cNvSpPr/>
                <p:nvPr/>
              </p:nvSpPr>
              <p:spPr>
                <a:xfrm>
                  <a:off x="983525" y="773375"/>
                  <a:ext cx="447500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15954" extrusionOk="0">
                      <a:moveTo>
                        <a:pt x="17782" y="0"/>
                      </a:moveTo>
                      <a:cubicBezTo>
                        <a:pt x="17705" y="0"/>
                        <a:pt x="17666" y="59"/>
                        <a:pt x="17666" y="137"/>
                      </a:cubicBezTo>
                      <a:lnTo>
                        <a:pt x="17666" y="5623"/>
                      </a:lnTo>
                      <a:lnTo>
                        <a:pt x="1" y="15817"/>
                      </a:lnTo>
                      <a:lnTo>
                        <a:pt x="254" y="15953"/>
                      </a:lnTo>
                      <a:lnTo>
                        <a:pt x="17860" y="5798"/>
                      </a:lnTo>
                      <a:cubicBezTo>
                        <a:pt x="17899" y="5778"/>
                        <a:pt x="17899" y="5720"/>
                        <a:pt x="17899" y="5701"/>
                      </a:cubicBezTo>
                      <a:lnTo>
                        <a:pt x="17899" y="137"/>
                      </a:lnTo>
                      <a:cubicBezTo>
                        <a:pt x="17899" y="59"/>
                        <a:pt x="17860" y="0"/>
                        <a:pt x="177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2" name="Google Shape;9342;p70"/>
                <p:cNvSpPr/>
                <p:nvPr/>
              </p:nvSpPr>
              <p:spPr>
                <a:xfrm>
                  <a:off x="807950" y="12646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5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3" name="Google Shape;9343;p70"/>
                <p:cNvSpPr/>
                <p:nvPr/>
              </p:nvSpPr>
              <p:spPr>
                <a:xfrm>
                  <a:off x="8765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4" name="Google Shape;9344;p70"/>
                <p:cNvSpPr/>
                <p:nvPr/>
              </p:nvSpPr>
              <p:spPr>
                <a:xfrm>
                  <a:off x="9032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5" name="Google Shape;9345;p70"/>
                <p:cNvSpPr/>
                <p:nvPr/>
              </p:nvSpPr>
              <p:spPr>
                <a:xfrm>
                  <a:off x="930025" y="11566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6" name="Google Shape;9346;p70"/>
                <p:cNvSpPr/>
                <p:nvPr/>
              </p:nvSpPr>
              <p:spPr>
                <a:xfrm>
                  <a:off x="87652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86"/>
                      </a:lnTo>
                      <a:lnTo>
                        <a:pt x="253" y="623"/>
                      </a:lnTo>
                      <a:lnTo>
                        <a:pt x="1071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7" name="Google Shape;9347;p70"/>
                <p:cNvSpPr/>
                <p:nvPr/>
              </p:nvSpPr>
              <p:spPr>
                <a:xfrm>
                  <a:off x="822550" y="1218400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8" name="Google Shape;9348;p70"/>
                <p:cNvSpPr/>
                <p:nvPr/>
              </p:nvSpPr>
              <p:spPr>
                <a:xfrm>
                  <a:off x="8497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3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9" name="Google Shape;9349;p70"/>
                <p:cNvSpPr/>
                <p:nvPr/>
              </p:nvSpPr>
              <p:spPr>
                <a:xfrm>
                  <a:off x="956775" y="10000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04" y="0"/>
                      </a:moveTo>
                      <a:lnTo>
                        <a:pt x="1" y="6129"/>
                      </a:lnTo>
                      <a:lnTo>
                        <a:pt x="254" y="6284"/>
                      </a:lnTo>
                      <a:lnTo>
                        <a:pt x="10857" y="156"/>
                      </a:lnTo>
                      <a:cubicBezTo>
                        <a:pt x="10818" y="137"/>
                        <a:pt x="10779" y="137"/>
                        <a:pt x="10740" y="117"/>
                      </a:cubicBezTo>
                      <a:cubicBezTo>
                        <a:pt x="10701" y="78"/>
                        <a:pt x="10643" y="39"/>
                        <a:pt x="106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0" name="Google Shape;9350;p70"/>
                <p:cNvSpPr/>
                <p:nvPr/>
              </p:nvSpPr>
              <p:spPr>
                <a:xfrm>
                  <a:off x="7958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8"/>
                      </a:lnTo>
                      <a:lnTo>
                        <a:pt x="233" y="604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1" name="Google Shape;9351;p70"/>
                <p:cNvSpPr/>
                <p:nvPr/>
              </p:nvSpPr>
              <p:spPr>
                <a:xfrm>
                  <a:off x="781200" y="12495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2" name="Google Shape;9352;p70"/>
                <p:cNvSpPr/>
                <p:nvPr/>
              </p:nvSpPr>
              <p:spPr>
                <a:xfrm>
                  <a:off x="9032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3" name="Google Shape;9353;p70"/>
                <p:cNvSpPr/>
                <p:nvPr/>
              </p:nvSpPr>
              <p:spPr>
                <a:xfrm>
                  <a:off x="822550" y="1187775"/>
                  <a:ext cx="27250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3" extrusionOk="0">
                      <a:moveTo>
                        <a:pt x="856" y="0"/>
                      </a:moveTo>
                      <a:lnTo>
                        <a:pt x="0" y="486"/>
                      </a:lnTo>
                      <a:lnTo>
                        <a:pt x="234" y="623"/>
                      </a:lnTo>
                      <a:lnTo>
                        <a:pt x="1090" y="136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4" name="Google Shape;9354;p70"/>
                <p:cNvSpPr/>
                <p:nvPr/>
              </p:nvSpPr>
              <p:spPr>
                <a:xfrm>
                  <a:off x="87652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5" name="Google Shape;9355;p70"/>
                <p:cNvSpPr/>
                <p:nvPr/>
              </p:nvSpPr>
              <p:spPr>
                <a:xfrm>
                  <a:off x="7958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7"/>
                      </a:lnTo>
                      <a:lnTo>
                        <a:pt x="233" y="604"/>
                      </a:lnTo>
                      <a:lnTo>
                        <a:pt x="1070" y="11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6" name="Google Shape;9356;p70"/>
                <p:cNvSpPr/>
                <p:nvPr/>
              </p:nvSpPr>
              <p:spPr>
                <a:xfrm>
                  <a:off x="8497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7" name="Google Shape;9357;p70"/>
                <p:cNvSpPr/>
                <p:nvPr/>
              </p:nvSpPr>
              <p:spPr>
                <a:xfrm>
                  <a:off x="754450" y="12334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56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8" name="Google Shape;9358;p70"/>
                <p:cNvSpPr/>
                <p:nvPr/>
              </p:nvSpPr>
              <p:spPr>
                <a:xfrm>
                  <a:off x="903275" y="11410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9" name="Google Shape;9359;p70"/>
                <p:cNvSpPr/>
                <p:nvPr/>
              </p:nvSpPr>
              <p:spPr>
                <a:xfrm>
                  <a:off x="930025" y="1033100"/>
                  <a:ext cx="186300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54" y="4300"/>
                      </a:lnTo>
                      <a:lnTo>
                        <a:pt x="7452" y="175"/>
                      </a:lnTo>
                      <a:cubicBezTo>
                        <a:pt x="7413" y="175"/>
                        <a:pt x="7394" y="156"/>
                        <a:pt x="7374" y="117"/>
                      </a:cubicBezTo>
                      <a:cubicBezTo>
                        <a:pt x="7316" y="98"/>
                        <a:pt x="727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0" name="Google Shape;9360;p70"/>
                <p:cNvSpPr/>
                <p:nvPr/>
              </p:nvSpPr>
              <p:spPr>
                <a:xfrm>
                  <a:off x="7690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3" y="643"/>
                      </a:lnTo>
                      <a:lnTo>
                        <a:pt x="1070" y="156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1" name="Google Shape;9361;p70"/>
                <p:cNvSpPr/>
                <p:nvPr/>
              </p:nvSpPr>
              <p:spPr>
                <a:xfrm>
                  <a:off x="1249100" y="1108000"/>
                  <a:ext cx="168775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1" h="3931" extrusionOk="0">
                      <a:moveTo>
                        <a:pt x="6517" y="0"/>
                      </a:moveTo>
                      <a:lnTo>
                        <a:pt x="78" y="3716"/>
                      </a:lnTo>
                      <a:cubicBezTo>
                        <a:pt x="20" y="3736"/>
                        <a:pt x="0" y="3814"/>
                        <a:pt x="20" y="3891"/>
                      </a:cubicBezTo>
                      <a:cubicBezTo>
                        <a:pt x="58" y="3930"/>
                        <a:pt x="9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34" y="78"/>
                      </a:cubicBezTo>
                      <a:cubicBezTo>
                        <a:pt x="6595" y="78"/>
                        <a:pt x="6556" y="2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2" name="Google Shape;9362;p70"/>
                <p:cNvSpPr/>
                <p:nvPr/>
              </p:nvSpPr>
              <p:spPr>
                <a:xfrm>
                  <a:off x="347850" y="1360425"/>
                  <a:ext cx="126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487" extrusionOk="0">
                      <a:moveTo>
                        <a:pt x="0" y="1"/>
                      </a:moveTo>
                      <a:lnTo>
                        <a:pt x="0" y="292"/>
                      </a:lnTo>
                      <a:lnTo>
                        <a:pt x="311" y="487"/>
                      </a:lnTo>
                      <a:cubicBezTo>
                        <a:pt x="324" y="474"/>
                        <a:pt x="333" y="470"/>
                        <a:pt x="340" y="470"/>
                      </a:cubicBezTo>
                      <a:cubicBezTo>
                        <a:pt x="355" y="470"/>
                        <a:pt x="363" y="487"/>
                        <a:pt x="389" y="487"/>
                      </a:cubicBezTo>
                      <a:cubicBezTo>
                        <a:pt x="428" y="487"/>
                        <a:pt x="447" y="448"/>
                        <a:pt x="486" y="429"/>
                      </a:cubicBezTo>
                      <a:cubicBezTo>
                        <a:pt x="506" y="390"/>
                        <a:pt x="506" y="312"/>
                        <a:pt x="428" y="2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3" name="Google Shape;9363;p70"/>
                <p:cNvSpPr/>
                <p:nvPr/>
              </p:nvSpPr>
              <p:spPr>
                <a:xfrm>
                  <a:off x="347850" y="1329300"/>
                  <a:ext cx="301575" cy="17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3" h="7141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11868" y="7140"/>
                      </a:lnTo>
                      <a:cubicBezTo>
                        <a:pt x="11887" y="7121"/>
                        <a:pt x="11906" y="7121"/>
                        <a:pt x="11926" y="7121"/>
                      </a:cubicBezTo>
                      <a:cubicBezTo>
                        <a:pt x="11984" y="7121"/>
                        <a:pt x="12004" y="7101"/>
                        <a:pt x="12023" y="7082"/>
                      </a:cubicBezTo>
                      <a:cubicBezTo>
                        <a:pt x="12062" y="7024"/>
                        <a:pt x="12062" y="6946"/>
                        <a:pt x="11984" y="69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4" name="Google Shape;9364;p70"/>
                <p:cNvSpPr/>
                <p:nvPr/>
              </p:nvSpPr>
              <p:spPr>
                <a:xfrm>
                  <a:off x="347350" y="1298175"/>
                  <a:ext cx="328825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3" h="7763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2958" y="7763"/>
                      </a:lnTo>
                      <a:lnTo>
                        <a:pt x="13016" y="7763"/>
                      </a:lnTo>
                      <a:cubicBezTo>
                        <a:pt x="13074" y="7763"/>
                        <a:pt x="13094" y="7743"/>
                        <a:pt x="13113" y="7704"/>
                      </a:cubicBezTo>
                      <a:cubicBezTo>
                        <a:pt x="13152" y="7666"/>
                        <a:pt x="13152" y="7588"/>
                        <a:pt x="13074" y="754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5" name="Google Shape;9365;p70"/>
                <p:cNvSpPr/>
                <p:nvPr/>
              </p:nvSpPr>
              <p:spPr>
                <a:xfrm>
                  <a:off x="347350" y="1267050"/>
                  <a:ext cx="355575" cy="2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3" h="8405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4008" y="8405"/>
                      </a:lnTo>
                      <a:cubicBezTo>
                        <a:pt x="14047" y="8366"/>
                        <a:pt x="14067" y="8366"/>
                        <a:pt x="14086" y="8366"/>
                      </a:cubicBezTo>
                      <a:cubicBezTo>
                        <a:pt x="14144" y="8366"/>
                        <a:pt x="14164" y="8346"/>
                        <a:pt x="14183" y="8327"/>
                      </a:cubicBezTo>
                      <a:cubicBezTo>
                        <a:pt x="14222" y="8269"/>
                        <a:pt x="14222" y="8210"/>
                        <a:pt x="14144" y="815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6" name="Google Shape;9366;p70"/>
                <p:cNvSpPr/>
                <p:nvPr/>
              </p:nvSpPr>
              <p:spPr>
                <a:xfrm>
                  <a:off x="389175" y="1263150"/>
                  <a:ext cx="3405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0" h="7919" extrusionOk="0">
                      <a:moveTo>
                        <a:pt x="215" y="1"/>
                      </a:moveTo>
                      <a:cubicBezTo>
                        <a:pt x="156" y="39"/>
                        <a:pt x="117" y="98"/>
                        <a:pt x="5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64" y="7919"/>
                        <a:pt x="13464" y="7919"/>
                        <a:pt x="13483" y="7919"/>
                      </a:cubicBezTo>
                      <a:cubicBezTo>
                        <a:pt x="13541" y="7919"/>
                        <a:pt x="13561" y="7899"/>
                        <a:pt x="13580" y="7880"/>
                      </a:cubicBezTo>
                      <a:cubicBezTo>
                        <a:pt x="13619" y="7821"/>
                        <a:pt x="13619" y="7744"/>
                        <a:pt x="13541" y="7705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7" name="Google Shape;9367;p70"/>
                <p:cNvSpPr/>
                <p:nvPr/>
              </p:nvSpPr>
              <p:spPr>
                <a:xfrm>
                  <a:off x="347350" y="1204775"/>
                  <a:ext cx="409550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2" h="9632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6187" y="9631"/>
                      </a:lnTo>
                      <a:lnTo>
                        <a:pt x="16265" y="9631"/>
                      </a:lnTo>
                      <a:cubicBezTo>
                        <a:pt x="16304" y="9631"/>
                        <a:pt x="16323" y="9592"/>
                        <a:pt x="16362" y="9573"/>
                      </a:cubicBezTo>
                      <a:cubicBezTo>
                        <a:pt x="16382" y="9534"/>
                        <a:pt x="16382" y="9456"/>
                        <a:pt x="16304" y="9398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8" name="Google Shape;9368;p70"/>
                <p:cNvSpPr/>
                <p:nvPr/>
              </p:nvSpPr>
              <p:spPr>
                <a:xfrm>
                  <a:off x="375550" y="1193125"/>
                  <a:ext cx="40712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5" h="9475" extrusionOk="0">
                      <a:moveTo>
                        <a:pt x="195" y="0"/>
                      </a:moveTo>
                      <a:cubicBezTo>
                        <a:pt x="176" y="39"/>
                        <a:pt x="118" y="97"/>
                        <a:pt x="59" y="117"/>
                      </a:cubicBezTo>
                      <a:cubicBezTo>
                        <a:pt x="20" y="117"/>
                        <a:pt x="20" y="136"/>
                        <a:pt x="1" y="136"/>
                      </a:cubicBezTo>
                      <a:lnTo>
                        <a:pt x="16129" y="9455"/>
                      </a:lnTo>
                      <a:cubicBezTo>
                        <a:pt x="16149" y="9455"/>
                        <a:pt x="16168" y="9475"/>
                        <a:pt x="16168" y="9475"/>
                      </a:cubicBezTo>
                      <a:cubicBezTo>
                        <a:pt x="16226" y="9475"/>
                        <a:pt x="16246" y="9455"/>
                        <a:pt x="16265" y="9436"/>
                      </a:cubicBezTo>
                      <a:cubicBezTo>
                        <a:pt x="16285" y="9377"/>
                        <a:pt x="16285" y="9300"/>
                        <a:pt x="16226" y="9261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9" name="Google Shape;9369;p70"/>
                <p:cNvSpPr/>
                <p:nvPr/>
              </p:nvSpPr>
              <p:spPr>
                <a:xfrm>
                  <a:off x="347850" y="1142525"/>
                  <a:ext cx="462550" cy="27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02" h="10877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307" y="10876"/>
                      </a:lnTo>
                      <a:lnTo>
                        <a:pt x="18385" y="10876"/>
                      </a:lnTo>
                      <a:cubicBezTo>
                        <a:pt x="18424" y="10876"/>
                        <a:pt x="18443" y="10857"/>
                        <a:pt x="18482" y="10818"/>
                      </a:cubicBezTo>
                      <a:cubicBezTo>
                        <a:pt x="18502" y="10779"/>
                        <a:pt x="18502" y="10701"/>
                        <a:pt x="18424" y="1066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0" name="Google Shape;9370;p70"/>
                <p:cNvSpPr/>
                <p:nvPr/>
              </p:nvSpPr>
              <p:spPr>
                <a:xfrm>
                  <a:off x="347350" y="1112375"/>
                  <a:ext cx="489800" cy="2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2" h="11479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9397" y="11479"/>
                      </a:lnTo>
                      <a:lnTo>
                        <a:pt x="19475" y="11479"/>
                      </a:lnTo>
                      <a:cubicBezTo>
                        <a:pt x="19514" y="11479"/>
                        <a:pt x="19533" y="11440"/>
                        <a:pt x="19572" y="11421"/>
                      </a:cubicBezTo>
                      <a:cubicBezTo>
                        <a:pt x="19592" y="11382"/>
                        <a:pt x="19592" y="11304"/>
                        <a:pt x="19514" y="11245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1" name="Google Shape;9371;p70"/>
                <p:cNvSpPr/>
                <p:nvPr/>
              </p:nvSpPr>
              <p:spPr>
                <a:xfrm>
                  <a:off x="416900" y="1124525"/>
                  <a:ext cx="447000" cy="2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0" h="10351" extrusionOk="0">
                      <a:moveTo>
                        <a:pt x="234" y="1"/>
                      </a:moveTo>
                      <a:cubicBezTo>
                        <a:pt x="195" y="40"/>
                        <a:pt x="176" y="59"/>
                        <a:pt x="98" y="98"/>
                      </a:cubicBezTo>
                      <a:cubicBezTo>
                        <a:pt x="78" y="118"/>
                        <a:pt x="40" y="118"/>
                        <a:pt x="1" y="137"/>
                      </a:cubicBezTo>
                      <a:lnTo>
                        <a:pt x="17646" y="10331"/>
                      </a:lnTo>
                      <a:cubicBezTo>
                        <a:pt x="17724" y="10351"/>
                        <a:pt x="17763" y="10351"/>
                        <a:pt x="17763" y="10351"/>
                      </a:cubicBezTo>
                      <a:cubicBezTo>
                        <a:pt x="17802" y="10351"/>
                        <a:pt x="17821" y="10331"/>
                        <a:pt x="17860" y="10312"/>
                      </a:cubicBezTo>
                      <a:cubicBezTo>
                        <a:pt x="17880" y="10254"/>
                        <a:pt x="17880" y="10176"/>
                        <a:pt x="17802" y="10137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2" name="Google Shape;9372;p70"/>
                <p:cNvSpPr/>
                <p:nvPr/>
              </p:nvSpPr>
              <p:spPr>
                <a:xfrm>
                  <a:off x="584700" y="1159075"/>
                  <a:ext cx="332700" cy="1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8" h="7744" extrusionOk="0">
                      <a:moveTo>
                        <a:pt x="253" y="0"/>
                      </a:moveTo>
                      <a:cubicBezTo>
                        <a:pt x="195" y="20"/>
                        <a:pt x="176" y="78"/>
                        <a:pt x="98" y="97"/>
                      </a:cubicBezTo>
                      <a:cubicBezTo>
                        <a:pt x="78" y="117"/>
                        <a:pt x="20" y="117"/>
                        <a:pt x="1" y="136"/>
                      </a:cubicBezTo>
                      <a:lnTo>
                        <a:pt x="13133" y="7724"/>
                      </a:lnTo>
                      <a:cubicBezTo>
                        <a:pt x="13152" y="7724"/>
                        <a:pt x="13191" y="7743"/>
                        <a:pt x="13191" y="7743"/>
                      </a:cubicBezTo>
                      <a:cubicBezTo>
                        <a:pt x="13230" y="7743"/>
                        <a:pt x="13249" y="7724"/>
                        <a:pt x="13288" y="7704"/>
                      </a:cubicBezTo>
                      <a:cubicBezTo>
                        <a:pt x="13308" y="7665"/>
                        <a:pt x="13308" y="7588"/>
                        <a:pt x="13230" y="752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3" name="Google Shape;9373;p70"/>
                <p:cNvSpPr/>
                <p:nvPr/>
              </p:nvSpPr>
              <p:spPr>
                <a:xfrm>
                  <a:off x="390150" y="1015575"/>
                  <a:ext cx="378900" cy="2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6" h="8756" extrusionOk="0">
                      <a:moveTo>
                        <a:pt x="254" y="1"/>
                      </a:moveTo>
                      <a:cubicBezTo>
                        <a:pt x="215" y="20"/>
                        <a:pt x="176" y="40"/>
                        <a:pt x="117" y="79"/>
                      </a:cubicBezTo>
                      <a:cubicBezTo>
                        <a:pt x="78" y="98"/>
                        <a:pt x="59" y="118"/>
                        <a:pt x="1" y="137"/>
                      </a:cubicBezTo>
                      <a:lnTo>
                        <a:pt x="14903" y="8756"/>
                      </a:lnTo>
                      <a:lnTo>
                        <a:pt x="15156" y="8600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4" name="Google Shape;9374;p70"/>
                <p:cNvSpPr/>
                <p:nvPr/>
              </p:nvSpPr>
              <p:spPr>
                <a:xfrm>
                  <a:off x="930025" y="1327850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0"/>
                      </a:lnTo>
                      <a:cubicBezTo>
                        <a:pt x="448" y="350"/>
                        <a:pt x="468" y="370"/>
                        <a:pt x="468" y="370"/>
                      </a:cubicBezTo>
                      <a:cubicBezTo>
                        <a:pt x="506" y="370"/>
                        <a:pt x="545" y="350"/>
                        <a:pt x="565" y="331"/>
                      </a:cubicBezTo>
                      <a:cubicBezTo>
                        <a:pt x="584" y="272"/>
                        <a:pt x="584" y="195"/>
                        <a:pt x="506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5" name="Google Shape;9375;p70"/>
                <p:cNvSpPr/>
                <p:nvPr/>
              </p:nvSpPr>
              <p:spPr>
                <a:xfrm>
                  <a:off x="8497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6" name="Google Shape;9376;p70"/>
                <p:cNvSpPr/>
                <p:nvPr/>
              </p:nvSpPr>
              <p:spPr>
                <a:xfrm>
                  <a:off x="87652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0"/>
                      </a:moveTo>
                      <a:lnTo>
                        <a:pt x="1" y="156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7" name="Google Shape;9377;p70"/>
                <p:cNvSpPr/>
                <p:nvPr/>
              </p:nvSpPr>
              <p:spPr>
                <a:xfrm>
                  <a:off x="822550" y="126557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8" name="Google Shape;9378;p70"/>
                <p:cNvSpPr/>
                <p:nvPr/>
              </p:nvSpPr>
              <p:spPr>
                <a:xfrm>
                  <a:off x="903275" y="13118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9" name="Google Shape;9379;p70"/>
                <p:cNvSpPr/>
                <p:nvPr/>
              </p:nvSpPr>
              <p:spPr>
                <a:xfrm>
                  <a:off x="7690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3" y="1"/>
                      </a:moveTo>
                      <a:lnTo>
                        <a:pt x="0" y="137"/>
                      </a:lnTo>
                      <a:lnTo>
                        <a:pt x="817" y="604"/>
                      </a:lnTo>
                      <a:lnTo>
                        <a:pt x="1070" y="468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0" name="Google Shape;9380;p70"/>
                <p:cNvSpPr/>
                <p:nvPr/>
              </p:nvSpPr>
              <p:spPr>
                <a:xfrm>
                  <a:off x="7958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1" name="Google Shape;9381;p70"/>
                <p:cNvSpPr/>
                <p:nvPr/>
              </p:nvSpPr>
              <p:spPr>
                <a:xfrm>
                  <a:off x="924200" y="1323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2" name="Google Shape;9382;p70"/>
                <p:cNvSpPr/>
                <p:nvPr/>
              </p:nvSpPr>
              <p:spPr>
                <a:xfrm>
                  <a:off x="897450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3" name="Google Shape;9383;p70"/>
                <p:cNvSpPr/>
                <p:nvPr/>
              </p:nvSpPr>
              <p:spPr>
                <a:xfrm>
                  <a:off x="870700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4" name="Google Shape;9384;p70"/>
                <p:cNvSpPr/>
                <p:nvPr/>
              </p:nvSpPr>
              <p:spPr>
                <a:xfrm>
                  <a:off x="84395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6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5" name="Google Shape;9385;p70"/>
                <p:cNvSpPr/>
                <p:nvPr/>
              </p:nvSpPr>
              <p:spPr>
                <a:xfrm>
                  <a:off x="816225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6" name="Google Shape;9386;p70"/>
                <p:cNvSpPr/>
                <p:nvPr/>
              </p:nvSpPr>
              <p:spPr>
                <a:xfrm>
                  <a:off x="78947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7" name="Google Shape;9387;p70"/>
                <p:cNvSpPr/>
                <p:nvPr/>
              </p:nvSpPr>
              <p:spPr>
                <a:xfrm>
                  <a:off x="76272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6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8" name="Google Shape;9388;p70"/>
                <p:cNvSpPr/>
                <p:nvPr/>
              </p:nvSpPr>
              <p:spPr>
                <a:xfrm>
                  <a:off x="7958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9" name="Google Shape;9389;p70"/>
                <p:cNvSpPr/>
                <p:nvPr/>
              </p:nvSpPr>
              <p:spPr>
                <a:xfrm>
                  <a:off x="9032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0" name="Google Shape;9390;p70"/>
                <p:cNvSpPr/>
                <p:nvPr/>
              </p:nvSpPr>
              <p:spPr>
                <a:xfrm>
                  <a:off x="956775" y="1312275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6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6" y="13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1" name="Google Shape;9391;p70"/>
                <p:cNvSpPr/>
                <p:nvPr/>
              </p:nvSpPr>
              <p:spPr>
                <a:xfrm>
                  <a:off x="930025" y="12962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857" y="623"/>
                      </a:lnTo>
                      <a:lnTo>
                        <a:pt x="1090" y="48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2" name="Google Shape;9392;p70"/>
                <p:cNvSpPr/>
                <p:nvPr/>
              </p:nvSpPr>
              <p:spPr>
                <a:xfrm>
                  <a:off x="822550" y="1234450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6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3" name="Google Shape;9393;p70"/>
                <p:cNvSpPr/>
                <p:nvPr/>
              </p:nvSpPr>
              <p:spPr>
                <a:xfrm>
                  <a:off x="87652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4" name="Google Shape;9394;p70"/>
                <p:cNvSpPr/>
                <p:nvPr/>
              </p:nvSpPr>
              <p:spPr>
                <a:xfrm>
                  <a:off x="472350" y="1031625"/>
                  <a:ext cx="323475" cy="18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472" extrusionOk="0">
                      <a:moveTo>
                        <a:pt x="234" y="1"/>
                      </a:moveTo>
                      <a:cubicBezTo>
                        <a:pt x="195" y="59"/>
                        <a:pt x="176" y="79"/>
                        <a:pt x="98" y="118"/>
                      </a:cubicBezTo>
                      <a:cubicBezTo>
                        <a:pt x="78" y="137"/>
                        <a:pt x="20" y="137"/>
                        <a:pt x="0" y="157"/>
                      </a:cubicBezTo>
                      <a:lnTo>
                        <a:pt x="12685" y="7472"/>
                      </a:lnTo>
                      <a:lnTo>
                        <a:pt x="12938" y="733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5" name="Google Shape;9395;p70"/>
                <p:cNvSpPr/>
                <p:nvPr/>
              </p:nvSpPr>
              <p:spPr>
                <a:xfrm>
                  <a:off x="8497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6" name="Google Shape;9396;p70"/>
                <p:cNvSpPr/>
                <p:nvPr/>
              </p:nvSpPr>
              <p:spPr>
                <a:xfrm>
                  <a:off x="951425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7" name="Google Shape;9397;p70"/>
                <p:cNvSpPr/>
                <p:nvPr/>
              </p:nvSpPr>
              <p:spPr>
                <a:xfrm>
                  <a:off x="924200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8" name="Google Shape;9398;p70"/>
                <p:cNvSpPr/>
                <p:nvPr/>
              </p:nvSpPr>
              <p:spPr>
                <a:xfrm>
                  <a:off x="89745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9" name="Google Shape;9399;p70"/>
                <p:cNvSpPr/>
                <p:nvPr/>
              </p:nvSpPr>
              <p:spPr>
                <a:xfrm>
                  <a:off x="8707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0" name="Google Shape;9400;p70"/>
                <p:cNvSpPr/>
                <p:nvPr/>
              </p:nvSpPr>
              <p:spPr>
                <a:xfrm>
                  <a:off x="8439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1" name="Google Shape;9401;p70"/>
                <p:cNvSpPr/>
                <p:nvPr/>
              </p:nvSpPr>
              <p:spPr>
                <a:xfrm>
                  <a:off x="81622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2" name="Google Shape;9402;p70"/>
                <p:cNvSpPr/>
                <p:nvPr/>
              </p:nvSpPr>
              <p:spPr>
                <a:xfrm>
                  <a:off x="78947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3" name="Google Shape;9403;p70"/>
                <p:cNvSpPr/>
                <p:nvPr/>
              </p:nvSpPr>
              <p:spPr>
                <a:xfrm>
                  <a:off x="9032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4" name="Google Shape;9404;p70"/>
                <p:cNvSpPr/>
                <p:nvPr/>
              </p:nvSpPr>
              <p:spPr>
                <a:xfrm>
                  <a:off x="822550" y="120332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17"/>
                      </a:lnTo>
                      <a:lnTo>
                        <a:pt x="856" y="604"/>
                      </a:lnTo>
                      <a:lnTo>
                        <a:pt x="1090" y="46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5" name="Google Shape;9405;p70"/>
                <p:cNvSpPr/>
                <p:nvPr/>
              </p:nvSpPr>
              <p:spPr>
                <a:xfrm>
                  <a:off x="983525" y="1297200"/>
                  <a:ext cx="14625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51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51"/>
                        <a:pt x="468" y="351"/>
                      </a:cubicBezTo>
                      <a:cubicBezTo>
                        <a:pt x="506" y="351"/>
                        <a:pt x="545" y="331"/>
                        <a:pt x="565" y="312"/>
                      </a:cubicBezTo>
                      <a:cubicBezTo>
                        <a:pt x="584" y="253"/>
                        <a:pt x="584" y="195"/>
                        <a:pt x="506" y="137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6" name="Google Shape;9406;p70"/>
                <p:cNvSpPr/>
                <p:nvPr/>
              </p:nvSpPr>
              <p:spPr>
                <a:xfrm>
                  <a:off x="8765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7" name="Google Shape;9407;p70"/>
                <p:cNvSpPr/>
                <p:nvPr/>
              </p:nvSpPr>
              <p:spPr>
                <a:xfrm>
                  <a:off x="9572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8" name="Google Shape;9408;p70"/>
                <p:cNvSpPr/>
                <p:nvPr/>
              </p:nvSpPr>
              <p:spPr>
                <a:xfrm>
                  <a:off x="930025" y="12655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9" name="Google Shape;9409;p70"/>
                <p:cNvSpPr/>
                <p:nvPr/>
              </p:nvSpPr>
              <p:spPr>
                <a:xfrm>
                  <a:off x="348325" y="925600"/>
                  <a:ext cx="474250" cy="27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11110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716" y="11110"/>
                      </a:lnTo>
                      <a:lnTo>
                        <a:pt x="18969" y="109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0" name="Google Shape;9410;p70"/>
                <p:cNvSpPr/>
                <p:nvPr/>
              </p:nvSpPr>
              <p:spPr>
                <a:xfrm>
                  <a:off x="8497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1" name="Google Shape;9411;p70"/>
                <p:cNvSpPr/>
                <p:nvPr/>
              </p:nvSpPr>
              <p:spPr>
                <a:xfrm>
                  <a:off x="978175" y="12928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2" name="Google Shape;9412;p70"/>
                <p:cNvSpPr/>
                <p:nvPr/>
              </p:nvSpPr>
              <p:spPr>
                <a:xfrm>
                  <a:off x="951425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3" name="Google Shape;9413;p70"/>
                <p:cNvSpPr/>
                <p:nvPr/>
              </p:nvSpPr>
              <p:spPr>
                <a:xfrm>
                  <a:off x="9242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4" name="Google Shape;9414;p70"/>
                <p:cNvSpPr/>
                <p:nvPr/>
              </p:nvSpPr>
              <p:spPr>
                <a:xfrm>
                  <a:off x="8974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5" name="Google Shape;9415;p70"/>
                <p:cNvSpPr/>
                <p:nvPr/>
              </p:nvSpPr>
              <p:spPr>
                <a:xfrm>
                  <a:off x="8707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6" name="Google Shape;9416;p70"/>
                <p:cNvSpPr/>
                <p:nvPr/>
              </p:nvSpPr>
              <p:spPr>
                <a:xfrm>
                  <a:off x="8439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7" name="Google Shape;9417;p70"/>
                <p:cNvSpPr/>
                <p:nvPr/>
              </p:nvSpPr>
              <p:spPr>
                <a:xfrm>
                  <a:off x="816225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53"/>
                      </a:lnTo>
                      <a:lnTo>
                        <a:pt x="487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8" name="Google Shape;9418;p70"/>
                <p:cNvSpPr/>
                <p:nvPr/>
              </p:nvSpPr>
              <p:spPr>
                <a:xfrm>
                  <a:off x="8765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17"/>
                      </a:lnTo>
                      <a:lnTo>
                        <a:pt x="837" y="604"/>
                      </a:lnTo>
                      <a:lnTo>
                        <a:pt x="1071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9" name="Google Shape;9419;p70"/>
                <p:cNvSpPr/>
                <p:nvPr/>
              </p:nvSpPr>
              <p:spPr>
                <a:xfrm>
                  <a:off x="98402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0" name="Google Shape;9420;p70"/>
                <p:cNvSpPr/>
                <p:nvPr/>
              </p:nvSpPr>
              <p:spPr>
                <a:xfrm>
                  <a:off x="1010275" y="1281150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1"/>
                      </a:lnTo>
                      <a:cubicBezTo>
                        <a:pt x="448" y="351"/>
                        <a:pt x="468" y="370"/>
                        <a:pt x="468" y="370"/>
                      </a:cubicBezTo>
                      <a:cubicBezTo>
                        <a:pt x="507" y="370"/>
                        <a:pt x="545" y="351"/>
                        <a:pt x="565" y="312"/>
                      </a:cubicBezTo>
                      <a:cubicBezTo>
                        <a:pt x="584" y="273"/>
                        <a:pt x="584" y="195"/>
                        <a:pt x="507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1" name="Google Shape;9421;p70"/>
                <p:cNvSpPr/>
                <p:nvPr/>
              </p:nvSpPr>
              <p:spPr>
                <a:xfrm>
                  <a:off x="930025" y="1234450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6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2" name="Google Shape;9422;p70"/>
                <p:cNvSpPr/>
                <p:nvPr/>
              </p:nvSpPr>
              <p:spPr>
                <a:xfrm>
                  <a:off x="468450" y="967425"/>
                  <a:ext cx="38135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4" h="8834" extrusionOk="0">
                      <a:moveTo>
                        <a:pt x="234" y="1"/>
                      </a:moveTo>
                      <a:cubicBezTo>
                        <a:pt x="176" y="59"/>
                        <a:pt x="156" y="79"/>
                        <a:pt x="79" y="118"/>
                      </a:cubicBezTo>
                      <a:cubicBezTo>
                        <a:pt x="59" y="137"/>
                        <a:pt x="20" y="137"/>
                        <a:pt x="1" y="176"/>
                      </a:cubicBezTo>
                      <a:lnTo>
                        <a:pt x="15020" y="8833"/>
                      </a:lnTo>
                      <a:lnTo>
                        <a:pt x="15254" y="867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3" name="Google Shape;9423;p70"/>
                <p:cNvSpPr/>
                <p:nvPr/>
              </p:nvSpPr>
              <p:spPr>
                <a:xfrm>
                  <a:off x="8497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4" name="Google Shape;9424;p70"/>
                <p:cNvSpPr/>
                <p:nvPr/>
              </p:nvSpPr>
              <p:spPr>
                <a:xfrm>
                  <a:off x="9572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5" name="Google Shape;9425;p70"/>
                <p:cNvSpPr/>
                <p:nvPr/>
              </p:nvSpPr>
              <p:spPr>
                <a:xfrm>
                  <a:off x="9032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6" name="Google Shape;9426;p70"/>
                <p:cNvSpPr/>
                <p:nvPr/>
              </p:nvSpPr>
              <p:spPr>
                <a:xfrm>
                  <a:off x="1004925" y="1277750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7" name="Google Shape;9427;p70"/>
                <p:cNvSpPr/>
                <p:nvPr/>
              </p:nvSpPr>
              <p:spPr>
                <a:xfrm>
                  <a:off x="978175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8" name="Google Shape;9428;p70"/>
                <p:cNvSpPr/>
                <p:nvPr/>
              </p:nvSpPr>
              <p:spPr>
                <a:xfrm>
                  <a:off x="95142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9" name="Google Shape;9429;p70"/>
                <p:cNvSpPr/>
                <p:nvPr/>
              </p:nvSpPr>
              <p:spPr>
                <a:xfrm>
                  <a:off x="9242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0" name="Google Shape;9430;p70"/>
                <p:cNvSpPr/>
                <p:nvPr/>
              </p:nvSpPr>
              <p:spPr>
                <a:xfrm>
                  <a:off x="8974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1" name="Google Shape;9431;p70"/>
                <p:cNvSpPr/>
                <p:nvPr/>
              </p:nvSpPr>
              <p:spPr>
                <a:xfrm>
                  <a:off x="8707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2" name="Google Shape;9432;p70"/>
                <p:cNvSpPr/>
                <p:nvPr/>
              </p:nvSpPr>
              <p:spPr>
                <a:xfrm>
                  <a:off x="84395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3" name="Google Shape;9433;p70"/>
                <p:cNvSpPr/>
                <p:nvPr/>
              </p:nvSpPr>
              <p:spPr>
                <a:xfrm>
                  <a:off x="930025" y="12033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17"/>
                      </a:lnTo>
                      <a:lnTo>
                        <a:pt x="857" y="604"/>
                      </a:lnTo>
                      <a:lnTo>
                        <a:pt x="1090" y="46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4" name="Google Shape;9434;p70"/>
                <p:cNvSpPr/>
                <p:nvPr/>
              </p:nvSpPr>
              <p:spPr>
                <a:xfrm>
                  <a:off x="9032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5" name="Google Shape;9435;p70"/>
                <p:cNvSpPr/>
                <p:nvPr/>
              </p:nvSpPr>
              <p:spPr>
                <a:xfrm>
                  <a:off x="1037025" y="1266075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7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7" y="13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6" name="Google Shape;9436;p70"/>
                <p:cNvSpPr/>
                <p:nvPr/>
              </p:nvSpPr>
              <p:spPr>
                <a:xfrm>
                  <a:off x="9840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7" name="Google Shape;9437;p70"/>
                <p:cNvSpPr/>
                <p:nvPr/>
              </p:nvSpPr>
              <p:spPr>
                <a:xfrm>
                  <a:off x="9572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8" name="Google Shape;9438;p70"/>
                <p:cNvSpPr/>
                <p:nvPr/>
              </p:nvSpPr>
              <p:spPr>
                <a:xfrm>
                  <a:off x="348325" y="863350"/>
                  <a:ext cx="528225" cy="3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9" h="12355" extrusionOk="0">
                      <a:moveTo>
                        <a:pt x="0" y="1"/>
                      </a:moveTo>
                      <a:lnTo>
                        <a:pt x="0" y="273"/>
                      </a:lnTo>
                      <a:lnTo>
                        <a:pt x="20895" y="12354"/>
                      </a:lnTo>
                      <a:lnTo>
                        <a:pt x="21129" y="122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9" name="Google Shape;9439;p70"/>
                <p:cNvSpPr/>
                <p:nvPr/>
              </p:nvSpPr>
              <p:spPr>
                <a:xfrm>
                  <a:off x="87652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0" name="Google Shape;9440;p70"/>
                <p:cNvSpPr/>
                <p:nvPr/>
              </p:nvSpPr>
              <p:spPr>
                <a:xfrm>
                  <a:off x="10107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1" name="Google Shape;9441;p70"/>
                <p:cNvSpPr/>
                <p:nvPr/>
              </p:nvSpPr>
              <p:spPr>
                <a:xfrm>
                  <a:off x="1031675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2" name="Google Shape;9442;p70"/>
                <p:cNvSpPr/>
                <p:nvPr/>
              </p:nvSpPr>
              <p:spPr>
                <a:xfrm>
                  <a:off x="1004925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3" name="Google Shape;9443;p70"/>
                <p:cNvSpPr/>
                <p:nvPr/>
              </p:nvSpPr>
              <p:spPr>
                <a:xfrm>
                  <a:off x="978175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4" name="Google Shape;9444;p70"/>
                <p:cNvSpPr/>
                <p:nvPr/>
              </p:nvSpPr>
              <p:spPr>
                <a:xfrm>
                  <a:off x="95142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5" name="Google Shape;9445;p70"/>
                <p:cNvSpPr/>
                <p:nvPr/>
              </p:nvSpPr>
              <p:spPr>
                <a:xfrm>
                  <a:off x="9242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6" name="Google Shape;9446;p70"/>
                <p:cNvSpPr/>
                <p:nvPr/>
              </p:nvSpPr>
              <p:spPr>
                <a:xfrm>
                  <a:off x="89745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7" name="Google Shape;9447;p70"/>
                <p:cNvSpPr/>
                <p:nvPr/>
              </p:nvSpPr>
              <p:spPr>
                <a:xfrm>
                  <a:off x="870700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8" name="Google Shape;9448;p70"/>
                <p:cNvSpPr/>
                <p:nvPr/>
              </p:nvSpPr>
              <p:spPr>
                <a:xfrm>
                  <a:off x="10375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9" name="Google Shape;9449;p70"/>
                <p:cNvSpPr/>
                <p:nvPr/>
              </p:nvSpPr>
              <p:spPr>
                <a:xfrm>
                  <a:off x="1064275" y="1250025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3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0" name="Google Shape;9450;p70"/>
                <p:cNvSpPr/>
                <p:nvPr/>
              </p:nvSpPr>
              <p:spPr>
                <a:xfrm>
                  <a:off x="533150" y="806925"/>
                  <a:ext cx="370150" cy="34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6" h="13989" extrusionOk="0">
                      <a:moveTo>
                        <a:pt x="0" y="1"/>
                      </a:moveTo>
                      <a:lnTo>
                        <a:pt x="0" y="5506"/>
                      </a:lnTo>
                      <a:cubicBezTo>
                        <a:pt x="0" y="5545"/>
                        <a:pt x="20" y="5565"/>
                        <a:pt x="39" y="5604"/>
                      </a:cubicBezTo>
                      <a:lnTo>
                        <a:pt x="14572" y="13989"/>
                      </a:lnTo>
                      <a:lnTo>
                        <a:pt x="14806" y="13833"/>
                      </a:lnTo>
                      <a:lnTo>
                        <a:pt x="234" y="5429"/>
                      </a:lnTo>
                      <a:lnTo>
                        <a:pt x="234" y="15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1" name="Google Shape;9451;p70"/>
                <p:cNvSpPr/>
                <p:nvPr/>
              </p:nvSpPr>
              <p:spPr>
                <a:xfrm>
                  <a:off x="9840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2" name="Google Shape;9452;p70"/>
                <p:cNvSpPr/>
                <p:nvPr/>
              </p:nvSpPr>
              <p:spPr>
                <a:xfrm>
                  <a:off x="9572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3" name="Google Shape;9453;p70"/>
                <p:cNvSpPr/>
                <p:nvPr/>
              </p:nvSpPr>
              <p:spPr>
                <a:xfrm>
                  <a:off x="10107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4" name="Google Shape;9454;p70"/>
                <p:cNvSpPr/>
                <p:nvPr/>
              </p:nvSpPr>
              <p:spPr>
                <a:xfrm>
                  <a:off x="930025" y="11722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5" name="Google Shape;9455;p70"/>
                <p:cNvSpPr/>
                <p:nvPr/>
              </p:nvSpPr>
              <p:spPr>
                <a:xfrm>
                  <a:off x="90327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6" name="Google Shape;9456;p70"/>
                <p:cNvSpPr/>
                <p:nvPr/>
              </p:nvSpPr>
              <p:spPr>
                <a:xfrm>
                  <a:off x="1058425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7" name="Google Shape;9457;p70"/>
                <p:cNvSpPr/>
                <p:nvPr/>
              </p:nvSpPr>
              <p:spPr>
                <a:xfrm>
                  <a:off x="1031675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8" name="Google Shape;9458;p70"/>
                <p:cNvSpPr/>
                <p:nvPr/>
              </p:nvSpPr>
              <p:spPr>
                <a:xfrm>
                  <a:off x="1004925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9" name="Google Shape;9459;p70"/>
                <p:cNvSpPr/>
                <p:nvPr/>
              </p:nvSpPr>
              <p:spPr>
                <a:xfrm>
                  <a:off x="978175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0" name="Google Shape;9460;p70"/>
                <p:cNvSpPr/>
                <p:nvPr/>
              </p:nvSpPr>
              <p:spPr>
                <a:xfrm>
                  <a:off x="951425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1" name="Google Shape;9461;p70"/>
                <p:cNvSpPr/>
                <p:nvPr/>
              </p:nvSpPr>
              <p:spPr>
                <a:xfrm>
                  <a:off x="924200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2" name="Google Shape;9462;p70"/>
                <p:cNvSpPr/>
                <p:nvPr/>
              </p:nvSpPr>
              <p:spPr>
                <a:xfrm>
                  <a:off x="897450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3" name="Google Shape;9463;p70"/>
                <p:cNvSpPr/>
                <p:nvPr/>
              </p:nvSpPr>
              <p:spPr>
                <a:xfrm>
                  <a:off x="579850" y="805950"/>
                  <a:ext cx="350200" cy="3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8" h="13386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5390"/>
                      </a:lnTo>
                      <a:lnTo>
                        <a:pt x="19" y="5390"/>
                      </a:lnTo>
                      <a:cubicBezTo>
                        <a:pt x="19" y="5448"/>
                        <a:pt x="58" y="5468"/>
                        <a:pt x="78" y="5487"/>
                      </a:cubicBezTo>
                      <a:lnTo>
                        <a:pt x="13774" y="13386"/>
                      </a:lnTo>
                      <a:lnTo>
                        <a:pt x="14008" y="13250"/>
                      </a:lnTo>
                      <a:lnTo>
                        <a:pt x="253" y="5293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4" name="Google Shape;9464;p70"/>
                <p:cNvSpPr/>
                <p:nvPr/>
              </p:nvSpPr>
              <p:spPr>
                <a:xfrm>
                  <a:off x="1091025" y="1234950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1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5" name="Google Shape;9465;p70"/>
                <p:cNvSpPr/>
                <p:nvPr/>
              </p:nvSpPr>
              <p:spPr>
                <a:xfrm>
                  <a:off x="1064275" y="1218400"/>
                  <a:ext cx="277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56" y="643"/>
                      </a:lnTo>
                      <a:lnTo>
                        <a:pt x="1109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6" name="Google Shape;9466;p70"/>
                <p:cNvSpPr/>
                <p:nvPr/>
              </p:nvSpPr>
              <p:spPr>
                <a:xfrm>
                  <a:off x="930025" y="11410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7" name="Google Shape;9467;p70"/>
                <p:cNvSpPr/>
                <p:nvPr/>
              </p:nvSpPr>
              <p:spPr>
                <a:xfrm>
                  <a:off x="98402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8" name="Google Shape;9468;p70"/>
                <p:cNvSpPr/>
                <p:nvPr/>
              </p:nvSpPr>
              <p:spPr>
                <a:xfrm>
                  <a:off x="10107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9" name="Google Shape;9469;p70"/>
                <p:cNvSpPr/>
                <p:nvPr/>
              </p:nvSpPr>
              <p:spPr>
                <a:xfrm>
                  <a:off x="10375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0" name="Google Shape;9470;p70"/>
                <p:cNvSpPr/>
                <p:nvPr/>
              </p:nvSpPr>
              <p:spPr>
                <a:xfrm>
                  <a:off x="95727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1" name="Google Shape;9471;p70"/>
                <p:cNvSpPr/>
                <p:nvPr/>
              </p:nvSpPr>
              <p:spPr>
                <a:xfrm>
                  <a:off x="108567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2" name="Google Shape;9472;p70"/>
                <p:cNvSpPr/>
                <p:nvPr/>
              </p:nvSpPr>
              <p:spPr>
                <a:xfrm>
                  <a:off x="1058425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3" name="Google Shape;9473;p70"/>
                <p:cNvSpPr/>
                <p:nvPr/>
              </p:nvSpPr>
              <p:spPr>
                <a:xfrm>
                  <a:off x="1031675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4" name="Google Shape;9474;p70"/>
                <p:cNvSpPr/>
                <p:nvPr/>
              </p:nvSpPr>
              <p:spPr>
                <a:xfrm>
                  <a:off x="1004925" y="118387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5" name="Google Shape;9475;p70"/>
                <p:cNvSpPr/>
                <p:nvPr/>
              </p:nvSpPr>
              <p:spPr>
                <a:xfrm>
                  <a:off x="978175" y="1168800"/>
                  <a:ext cx="122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7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6" name="Google Shape;9476;p70"/>
                <p:cNvSpPr/>
                <p:nvPr/>
              </p:nvSpPr>
              <p:spPr>
                <a:xfrm>
                  <a:off x="951425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7" name="Google Shape;9477;p70"/>
                <p:cNvSpPr/>
                <p:nvPr/>
              </p:nvSpPr>
              <p:spPr>
                <a:xfrm>
                  <a:off x="924200" y="113767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8" name="Google Shape;9478;p70"/>
                <p:cNvSpPr/>
                <p:nvPr/>
              </p:nvSpPr>
              <p:spPr>
                <a:xfrm>
                  <a:off x="513200" y="11488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56" y="20"/>
                        <a:pt x="117" y="59"/>
                        <a:pt x="5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56" y="2296"/>
                        <a:pt x="3794" y="2335"/>
                        <a:pt x="3794" y="2335"/>
                      </a:cubicBezTo>
                      <a:cubicBezTo>
                        <a:pt x="3833" y="2335"/>
                        <a:pt x="3853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9" name="Google Shape;9479;p70"/>
                <p:cNvSpPr/>
                <p:nvPr/>
              </p:nvSpPr>
              <p:spPr>
                <a:xfrm>
                  <a:off x="348325" y="674625"/>
                  <a:ext cx="14885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3601" extrusionOk="0">
                      <a:moveTo>
                        <a:pt x="0" y="1"/>
                      </a:moveTo>
                      <a:lnTo>
                        <a:pt x="0" y="254"/>
                      </a:lnTo>
                      <a:lnTo>
                        <a:pt x="5720" y="3600"/>
                      </a:lnTo>
                      <a:lnTo>
                        <a:pt x="5954" y="344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0" name="Google Shape;9480;p70"/>
                <p:cNvSpPr/>
                <p:nvPr/>
              </p:nvSpPr>
              <p:spPr>
                <a:xfrm>
                  <a:off x="572050" y="2259250"/>
                  <a:ext cx="14400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0" h="3347" extrusionOk="0">
                      <a:moveTo>
                        <a:pt x="2569" y="0"/>
                      </a:moveTo>
                      <a:lnTo>
                        <a:pt x="1" y="1498"/>
                      </a:lnTo>
                      <a:lnTo>
                        <a:pt x="3191" y="3347"/>
                      </a:lnTo>
                      <a:lnTo>
                        <a:pt x="3970" y="2880"/>
                      </a:lnTo>
                      <a:lnTo>
                        <a:pt x="2024" y="1790"/>
                      </a:lnTo>
                      <a:cubicBezTo>
                        <a:pt x="1966" y="1751"/>
                        <a:pt x="1946" y="1693"/>
                        <a:pt x="1966" y="1615"/>
                      </a:cubicBezTo>
                      <a:cubicBezTo>
                        <a:pt x="1980" y="1571"/>
                        <a:pt x="2028" y="1550"/>
                        <a:pt x="2083" y="1550"/>
                      </a:cubicBezTo>
                      <a:cubicBezTo>
                        <a:pt x="2102" y="1550"/>
                        <a:pt x="2121" y="1552"/>
                        <a:pt x="2141" y="1557"/>
                      </a:cubicBezTo>
                      <a:lnTo>
                        <a:pt x="4203" y="2763"/>
                      </a:lnTo>
                      <a:lnTo>
                        <a:pt x="4942" y="2335"/>
                      </a:lnTo>
                      <a:lnTo>
                        <a:pt x="4748" y="2238"/>
                      </a:lnTo>
                      <a:cubicBezTo>
                        <a:pt x="4689" y="2218"/>
                        <a:pt x="4670" y="2140"/>
                        <a:pt x="4689" y="2082"/>
                      </a:cubicBezTo>
                      <a:cubicBezTo>
                        <a:pt x="4704" y="2038"/>
                        <a:pt x="4751" y="2016"/>
                        <a:pt x="4807" y="2016"/>
                      </a:cubicBezTo>
                      <a:cubicBezTo>
                        <a:pt x="4826" y="2016"/>
                        <a:pt x="4845" y="2019"/>
                        <a:pt x="4864" y="2024"/>
                      </a:cubicBezTo>
                      <a:lnTo>
                        <a:pt x="5176" y="2199"/>
                      </a:lnTo>
                      <a:lnTo>
                        <a:pt x="5759" y="1849"/>
                      </a:lnTo>
                      <a:lnTo>
                        <a:pt x="25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1" name="Google Shape;9481;p70"/>
                <p:cNvSpPr/>
                <p:nvPr/>
              </p:nvSpPr>
              <p:spPr>
                <a:xfrm>
                  <a:off x="553100" y="2301550"/>
                  <a:ext cx="924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2" extrusionOk="0">
                      <a:moveTo>
                        <a:pt x="506" y="1"/>
                      </a:moveTo>
                      <a:lnTo>
                        <a:pt x="0" y="293"/>
                      </a:lnTo>
                      <a:lnTo>
                        <a:pt x="3191" y="2141"/>
                      </a:lnTo>
                      <a:lnTo>
                        <a:pt x="3696" y="1849"/>
                      </a:lnTo>
                      <a:cubicBezTo>
                        <a:pt x="2588" y="1188"/>
                        <a:pt x="1479" y="585"/>
                        <a:pt x="5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2" name="Google Shape;9482;p70"/>
                <p:cNvSpPr/>
                <p:nvPr/>
              </p:nvSpPr>
              <p:spPr>
                <a:xfrm>
                  <a:off x="645500" y="2343400"/>
                  <a:ext cx="259750" cy="1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0" h="5798" extrusionOk="0">
                      <a:moveTo>
                        <a:pt x="253" y="0"/>
                      </a:moveTo>
                      <a:lnTo>
                        <a:pt x="0" y="136"/>
                      </a:lnTo>
                      <a:cubicBezTo>
                        <a:pt x="740" y="564"/>
                        <a:pt x="1460" y="992"/>
                        <a:pt x="2218" y="1401"/>
                      </a:cubicBezTo>
                      <a:lnTo>
                        <a:pt x="2218" y="1362"/>
                      </a:lnTo>
                      <a:cubicBezTo>
                        <a:pt x="2218" y="1284"/>
                        <a:pt x="2257" y="1245"/>
                        <a:pt x="2335" y="1245"/>
                      </a:cubicBezTo>
                      <a:cubicBezTo>
                        <a:pt x="2413" y="1245"/>
                        <a:pt x="2452" y="1284"/>
                        <a:pt x="2452" y="1362"/>
                      </a:cubicBezTo>
                      <a:lnTo>
                        <a:pt x="2452" y="1537"/>
                      </a:lnTo>
                      <a:lnTo>
                        <a:pt x="4864" y="2918"/>
                      </a:lnTo>
                      <a:lnTo>
                        <a:pt x="4864" y="2860"/>
                      </a:lnTo>
                      <a:cubicBezTo>
                        <a:pt x="4864" y="2802"/>
                        <a:pt x="4923" y="2743"/>
                        <a:pt x="4981" y="2743"/>
                      </a:cubicBezTo>
                      <a:cubicBezTo>
                        <a:pt x="5059" y="2743"/>
                        <a:pt x="5117" y="2802"/>
                        <a:pt x="5117" y="2860"/>
                      </a:cubicBezTo>
                      <a:lnTo>
                        <a:pt x="5117" y="3035"/>
                      </a:lnTo>
                      <a:cubicBezTo>
                        <a:pt x="6771" y="3988"/>
                        <a:pt x="8424" y="4942"/>
                        <a:pt x="9903" y="5798"/>
                      </a:cubicBezTo>
                      <a:lnTo>
                        <a:pt x="10389" y="5798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3" name="Google Shape;9483;p70"/>
                <p:cNvSpPr/>
                <p:nvPr/>
              </p:nvSpPr>
              <p:spPr>
                <a:xfrm>
                  <a:off x="449000" y="2230550"/>
                  <a:ext cx="1226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2841" extrusionOk="0">
                      <a:moveTo>
                        <a:pt x="273" y="1"/>
                      </a:moveTo>
                      <a:cubicBezTo>
                        <a:pt x="254" y="39"/>
                        <a:pt x="215" y="59"/>
                        <a:pt x="176" y="78"/>
                      </a:cubicBezTo>
                      <a:cubicBezTo>
                        <a:pt x="137" y="117"/>
                        <a:pt x="78" y="137"/>
                        <a:pt x="1" y="156"/>
                      </a:cubicBezTo>
                      <a:cubicBezTo>
                        <a:pt x="662" y="545"/>
                        <a:pt x="2413" y="1538"/>
                        <a:pt x="4650" y="2841"/>
                      </a:cubicBezTo>
                      <a:lnTo>
                        <a:pt x="4903" y="268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4" name="Google Shape;9484;p70"/>
                <p:cNvSpPr/>
                <p:nvPr/>
              </p:nvSpPr>
              <p:spPr>
                <a:xfrm>
                  <a:off x="440250" y="2224425"/>
                  <a:ext cx="156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02" extrusionOk="0">
                      <a:moveTo>
                        <a:pt x="126" y="0"/>
                      </a:moveTo>
                      <a:cubicBezTo>
                        <a:pt x="85" y="0"/>
                        <a:pt x="45" y="14"/>
                        <a:pt x="20" y="51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cubicBezTo>
                        <a:pt x="59" y="226"/>
                        <a:pt x="156" y="304"/>
                        <a:pt x="351" y="401"/>
                      </a:cubicBezTo>
                      <a:cubicBezTo>
                        <a:pt x="428" y="382"/>
                        <a:pt x="487" y="343"/>
                        <a:pt x="526" y="323"/>
                      </a:cubicBezTo>
                      <a:cubicBezTo>
                        <a:pt x="584" y="284"/>
                        <a:pt x="604" y="246"/>
                        <a:pt x="623" y="246"/>
                      </a:cubicBezTo>
                      <a:lnTo>
                        <a:pt x="195" y="12"/>
                      </a:lnTo>
                      <a:cubicBezTo>
                        <a:pt x="174" y="5"/>
                        <a:pt x="150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5" name="Google Shape;9485;p70"/>
                <p:cNvSpPr/>
                <p:nvPr/>
              </p:nvSpPr>
              <p:spPr>
                <a:xfrm>
                  <a:off x="565725" y="2297175"/>
                  <a:ext cx="861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1986" extrusionOk="0">
                      <a:moveTo>
                        <a:pt x="254" y="1"/>
                      </a:moveTo>
                      <a:lnTo>
                        <a:pt x="1" y="137"/>
                      </a:lnTo>
                      <a:cubicBezTo>
                        <a:pt x="974" y="701"/>
                        <a:pt x="2044" y="1324"/>
                        <a:pt x="3191" y="1985"/>
                      </a:cubicBezTo>
                      <a:lnTo>
                        <a:pt x="3444" y="1849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6" name="Google Shape;9486;p70"/>
                <p:cNvSpPr/>
                <p:nvPr/>
              </p:nvSpPr>
              <p:spPr>
                <a:xfrm>
                  <a:off x="671275" y="2328800"/>
                  <a:ext cx="285525" cy="16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1" h="6441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10934" y="6440"/>
                      </a:lnTo>
                      <a:lnTo>
                        <a:pt x="11421" y="6440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7" name="Google Shape;9487;p70"/>
                <p:cNvSpPr/>
                <p:nvPr/>
              </p:nvSpPr>
              <p:spPr>
                <a:xfrm>
                  <a:off x="620700" y="2297975"/>
                  <a:ext cx="56450" cy="3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1351" extrusionOk="0">
                      <a:moveTo>
                        <a:pt x="151" y="1"/>
                      </a:moveTo>
                      <a:cubicBezTo>
                        <a:pt x="107" y="1"/>
                        <a:pt x="63" y="22"/>
                        <a:pt x="20" y="66"/>
                      </a:cubicBezTo>
                      <a:cubicBezTo>
                        <a:pt x="0" y="105"/>
                        <a:pt x="0" y="183"/>
                        <a:pt x="78" y="241"/>
                      </a:cubicBezTo>
                      <a:lnTo>
                        <a:pt x="2024" y="1350"/>
                      </a:lnTo>
                      <a:lnTo>
                        <a:pt x="2257" y="1214"/>
                      </a:lnTo>
                      <a:lnTo>
                        <a:pt x="195" y="8"/>
                      </a:lnTo>
                      <a:cubicBezTo>
                        <a:pt x="180" y="3"/>
                        <a:pt x="166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8" name="Google Shape;9488;p70"/>
                <p:cNvSpPr/>
                <p:nvPr/>
              </p:nvSpPr>
              <p:spPr>
                <a:xfrm>
                  <a:off x="518075" y="2349475"/>
                  <a:ext cx="418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1" extrusionOk="0">
                      <a:moveTo>
                        <a:pt x="1206" y="749"/>
                      </a:moveTo>
                      <a:cubicBezTo>
                        <a:pt x="1206" y="749"/>
                        <a:pt x="1197" y="749"/>
                        <a:pt x="1191" y="756"/>
                      </a:cubicBezTo>
                      <a:lnTo>
                        <a:pt x="1191" y="756"/>
                      </a:lnTo>
                      <a:cubicBezTo>
                        <a:pt x="1196" y="754"/>
                        <a:pt x="1201" y="752"/>
                        <a:pt x="1206" y="749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80"/>
                        <a:pt x="0" y="535"/>
                      </a:cubicBezTo>
                      <a:cubicBezTo>
                        <a:pt x="0" y="672"/>
                        <a:pt x="98" y="827"/>
                        <a:pt x="253" y="924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2" y="1061"/>
                        <a:pt x="1129" y="1041"/>
                        <a:pt x="1284" y="963"/>
                      </a:cubicBezTo>
                      <a:lnTo>
                        <a:pt x="1226" y="944"/>
                      </a:lnTo>
                      <a:cubicBezTo>
                        <a:pt x="1187" y="924"/>
                        <a:pt x="1168" y="847"/>
                        <a:pt x="1187" y="769"/>
                      </a:cubicBezTo>
                      <a:cubicBezTo>
                        <a:pt x="1187" y="763"/>
                        <a:pt x="1189" y="759"/>
                        <a:pt x="1191" y="756"/>
                      </a:cubicBezTo>
                      <a:lnTo>
                        <a:pt x="1191" y="756"/>
                      </a:lnTo>
                      <a:cubicBezTo>
                        <a:pt x="1078" y="805"/>
                        <a:pt x="948" y="828"/>
                        <a:pt x="818" y="828"/>
                      </a:cubicBezTo>
                      <a:cubicBezTo>
                        <a:pt x="657" y="828"/>
                        <a:pt x="496" y="793"/>
                        <a:pt x="370" y="730"/>
                      </a:cubicBezTo>
                      <a:cubicBezTo>
                        <a:pt x="292" y="672"/>
                        <a:pt x="234" y="613"/>
                        <a:pt x="234" y="535"/>
                      </a:cubicBezTo>
                      <a:cubicBezTo>
                        <a:pt x="234" y="458"/>
                        <a:pt x="292" y="419"/>
                        <a:pt x="370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2" y="244"/>
                        <a:pt x="1129" y="263"/>
                        <a:pt x="1245" y="341"/>
                      </a:cubicBezTo>
                      <a:cubicBezTo>
                        <a:pt x="1343" y="380"/>
                        <a:pt x="1401" y="458"/>
                        <a:pt x="1401" y="535"/>
                      </a:cubicBezTo>
                      <a:cubicBezTo>
                        <a:pt x="1401" y="613"/>
                        <a:pt x="1343" y="652"/>
                        <a:pt x="1245" y="730"/>
                      </a:cubicBezTo>
                      <a:cubicBezTo>
                        <a:pt x="1284" y="730"/>
                        <a:pt x="1323" y="730"/>
                        <a:pt x="1343" y="749"/>
                      </a:cubicBezTo>
                      <a:lnTo>
                        <a:pt x="1518" y="847"/>
                      </a:lnTo>
                      <a:cubicBezTo>
                        <a:pt x="1615" y="749"/>
                        <a:pt x="1673" y="652"/>
                        <a:pt x="1673" y="55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9" name="Google Shape;9489;p70"/>
                <p:cNvSpPr/>
                <p:nvPr/>
              </p:nvSpPr>
              <p:spPr>
                <a:xfrm>
                  <a:off x="546275" y="241125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18" y="243"/>
                      </a:moveTo>
                      <a:cubicBezTo>
                        <a:pt x="973" y="243"/>
                        <a:pt x="1129" y="282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1"/>
                        <a:pt x="1246" y="730"/>
                      </a:cubicBezTo>
                      <a:cubicBezTo>
                        <a:pt x="1129" y="807"/>
                        <a:pt x="973" y="846"/>
                        <a:pt x="815" y="846"/>
                      </a:cubicBezTo>
                      <a:cubicBezTo>
                        <a:pt x="657" y="846"/>
                        <a:pt x="497" y="807"/>
                        <a:pt x="370" y="730"/>
                      </a:cubicBezTo>
                      <a:cubicBezTo>
                        <a:pt x="273" y="691"/>
                        <a:pt x="234" y="613"/>
                        <a:pt x="234" y="535"/>
                      </a:cubicBezTo>
                      <a:cubicBezTo>
                        <a:pt x="234" y="477"/>
                        <a:pt x="273" y="418"/>
                        <a:pt x="370" y="341"/>
                      </a:cubicBezTo>
                      <a:cubicBezTo>
                        <a:pt x="487" y="282"/>
                        <a:pt x="662" y="243"/>
                        <a:pt x="818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1"/>
                        <a:pt x="643" y="1080"/>
                        <a:pt x="837" y="1080"/>
                      </a:cubicBezTo>
                      <a:cubicBezTo>
                        <a:pt x="1012" y="1080"/>
                        <a:pt x="1207" y="1021"/>
                        <a:pt x="1343" y="983"/>
                      </a:cubicBezTo>
                      <a:lnTo>
                        <a:pt x="1304" y="963"/>
                      </a:lnTo>
                      <a:cubicBezTo>
                        <a:pt x="1207" y="905"/>
                        <a:pt x="1168" y="827"/>
                        <a:pt x="1226" y="788"/>
                      </a:cubicBezTo>
                      <a:cubicBezTo>
                        <a:pt x="1241" y="744"/>
                        <a:pt x="1288" y="722"/>
                        <a:pt x="1344" y="722"/>
                      </a:cubicBezTo>
                      <a:cubicBezTo>
                        <a:pt x="1362" y="722"/>
                        <a:pt x="1382" y="725"/>
                        <a:pt x="1401" y="730"/>
                      </a:cubicBezTo>
                      <a:lnTo>
                        <a:pt x="1538" y="807"/>
                      </a:lnTo>
                      <a:cubicBezTo>
                        <a:pt x="1615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0" name="Google Shape;9490;p70"/>
                <p:cNvSpPr/>
                <p:nvPr/>
              </p:nvSpPr>
              <p:spPr>
                <a:xfrm>
                  <a:off x="694625" y="2314700"/>
                  <a:ext cx="519475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9" h="504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8463" y="5020"/>
                      </a:lnTo>
                      <a:cubicBezTo>
                        <a:pt x="8502" y="5020"/>
                        <a:pt x="8522" y="5039"/>
                        <a:pt x="8522" y="5039"/>
                      </a:cubicBezTo>
                      <a:lnTo>
                        <a:pt x="20662" y="5039"/>
                      </a:lnTo>
                      <a:cubicBezTo>
                        <a:pt x="20720" y="5039"/>
                        <a:pt x="20778" y="4981"/>
                        <a:pt x="20778" y="4922"/>
                      </a:cubicBezTo>
                      <a:cubicBezTo>
                        <a:pt x="20778" y="4845"/>
                        <a:pt x="20720" y="4786"/>
                        <a:pt x="20662" y="4786"/>
                      </a:cubicBezTo>
                      <a:lnTo>
                        <a:pt x="8541" y="47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1" name="Google Shape;9491;p70"/>
                <p:cNvSpPr/>
                <p:nvPr/>
              </p:nvSpPr>
              <p:spPr>
                <a:xfrm>
                  <a:off x="688775" y="2309650"/>
                  <a:ext cx="1267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320" extrusionOk="0">
                      <a:moveTo>
                        <a:pt x="152" y="0"/>
                      </a:moveTo>
                      <a:cubicBezTo>
                        <a:pt x="108" y="0"/>
                        <a:pt x="64" y="22"/>
                        <a:pt x="20" y="66"/>
                      </a:cubicBezTo>
                      <a:cubicBezTo>
                        <a:pt x="1" y="105"/>
                        <a:pt x="1" y="183"/>
                        <a:pt x="79" y="222"/>
                      </a:cubicBezTo>
                      <a:lnTo>
                        <a:pt x="273" y="319"/>
                      </a:lnTo>
                      <a:lnTo>
                        <a:pt x="507" y="183"/>
                      </a:lnTo>
                      <a:lnTo>
                        <a:pt x="195" y="8"/>
                      </a:lnTo>
                      <a:cubicBezTo>
                        <a:pt x="181" y="3"/>
                        <a:pt x="166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2" name="Google Shape;9492;p70"/>
                <p:cNvSpPr/>
                <p:nvPr/>
              </p:nvSpPr>
              <p:spPr>
                <a:xfrm>
                  <a:off x="547750" y="2367700"/>
                  <a:ext cx="97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21" extrusionOk="0">
                      <a:moveTo>
                        <a:pt x="39" y="1"/>
                      </a:moveTo>
                      <a:cubicBezTo>
                        <a:pt x="36" y="1"/>
                        <a:pt x="34" y="1"/>
                        <a:pt x="32" y="2"/>
                      </a:cubicBezTo>
                      <a:lnTo>
                        <a:pt x="32" y="2"/>
                      </a:lnTo>
                      <a:cubicBezTo>
                        <a:pt x="36" y="1"/>
                        <a:pt x="39" y="1"/>
                        <a:pt x="39" y="1"/>
                      </a:cubicBezTo>
                      <a:close/>
                      <a:moveTo>
                        <a:pt x="32" y="2"/>
                      </a:moveTo>
                      <a:cubicBezTo>
                        <a:pt x="25" y="3"/>
                        <a:pt x="12" y="8"/>
                        <a:pt x="0" y="20"/>
                      </a:cubicBezTo>
                      <a:cubicBezTo>
                        <a:pt x="17" y="20"/>
                        <a:pt x="19" y="6"/>
                        <a:pt x="32" y="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3" name="Google Shape;9493;p70"/>
                <p:cNvSpPr/>
                <p:nvPr/>
              </p:nvSpPr>
              <p:spPr>
                <a:xfrm>
                  <a:off x="550175" y="2370150"/>
                  <a:ext cx="212075" cy="1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3" h="4787" extrusionOk="0">
                      <a:moveTo>
                        <a:pt x="214" y="0"/>
                      </a:moveTo>
                      <a:cubicBezTo>
                        <a:pt x="175" y="20"/>
                        <a:pt x="136" y="78"/>
                        <a:pt x="98" y="97"/>
                      </a:cubicBezTo>
                      <a:cubicBezTo>
                        <a:pt x="78" y="117"/>
                        <a:pt x="20" y="117"/>
                        <a:pt x="0" y="136"/>
                      </a:cubicBezTo>
                      <a:lnTo>
                        <a:pt x="3055" y="1926"/>
                      </a:lnTo>
                      <a:cubicBezTo>
                        <a:pt x="3055" y="1848"/>
                        <a:pt x="3113" y="1790"/>
                        <a:pt x="3191" y="1790"/>
                      </a:cubicBezTo>
                      <a:cubicBezTo>
                        <a:pt x="3249" y="1790"/>
                        <a:pt x="3308" y="1848"/>
                        <a:pt x="3308" y="1926"/>
                      </a:cubicBezTo>
                      <a:lnTo>
                        <a:pt x="3308" y="2062"/>
                      </a:lnTo>
                      <a:lnTo>
                        <a:pt x="7996" y="4786"/>
                      </a:lnTo>
                      <a:lnTo>
                        <a:pt x="8483" y="4786"/>
                      </a:lnTo>
                      <a:lnTo>
                        <a:pt x="6265" y="3502"/>
                      </a:lnTo>
                      <a:cubicBezTo>
                        <a:pt x="6265" y="3599"/>
                        <a:pt x="6226" y="3638"/>
                        <a:pt x="6148" y="3638"/>
                      </a:cubicBezTo>
                      <a:cubicBezTo>
                        <a:pt x="6070" y="3638"/>
                        <a:pt x="6031" y="3599"/>
                        <a:pt x="6031" y="3522"/>
                      </a:cubicBezTo>
                      <a:lnTo>
                        <a:pt x="6031" y="3346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4" name="Google Shape;9494;p70"/>
                <p:cNvSpPr/>
                <p:nvPr/>
              </p:nvSpPr>
              <p:spPr>
                <a:xfrm>
                  <a:off x="546275" y="2367700"/>
                  <a:ext cx="877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35" extrusionOk="0">
                      <a:moveTo>
                        <a:pt x="98" y="1"/>
                      </a:moveTo>
                      <a:cubicBezTo>
                        <a:pt x="78" y="1"/>
                        <a:pt x="78" y="20"/>
                        <a:pt x="59" y="20"/>
                      </a:cubicBezTo>
                      <a:cubicBezTo>
                        <a:pt x="40" y="20"/>
                        <a:pt x="40" y="40"/>
                        <a:pt x="40" y="40"/>
                      </a:cubicBezTo>
                      <a:cubicBezTo>
                        <a:pt x="1" y="98"/>
                        <a:pt x="1" y="176"/>
                        <a:pt x="78" y="215"/>
                      </a:cubicBezTo>
                      <a:lnTo>
                        <a:pt x="137" y="234"/>
                      </a:lnTo>
                      <a:cubicBezTo>
                        <a:pt x="156" y="215"/>
                        <a:pt x="195" y="215"/>
                        <a:pt x="234" y="195"/>
                      </a:cubicBezTo>
                      <a:cubicBezTo>
                        <a:pt x="273" y="176"/>
                        <a:pt x="331" y="118"/>
                        <a:pt x="351" y="98"/>
                      </a:cubicBez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5" name="Google Shape;9495;p70"/>
                <p:cNvSpPr/>
                <p:nvPr/>
              </p:nvSpPr>
              <p:spPr>
                <a:xfrm>
                  <a:off x="632375" y="2459625"/>
                  <a:ext cx="52550" cy="3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208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615" y="1207"/>
                      </a:lnTo>
                      <a:lnTo>
                        <a:pt x="2101" y="120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6" name="Google Shape;9496;p70"/>
                <p:cNvSpPr/>
                <p:nvPr/>
              </p:nvSpPr>
              <p:spPr>
                <a:xfrm>
                  <a:off x="579350" y="2431900"/>
                  <a:ext cx="4720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247" extrusionOk="0">
                      <a:moveTo>
                        <a:pt x="215" y="1"/>
                      </a:moveTo>
                      <a:cubicBezTo>
                        <a:pt x="176" y="59"/>
                        <a:pt x="117" y="98"/>
                        <a:pt x="78" y="137"/>
                      </a:cubicBezTo>
                      <a:cubicBezTo>
                        <a:pt x="39" y="137"/>
                        <a:pt x="20" y="157"/>
                        <a:pt x="1" y="157"/>
                      </a:cubicBezTo>
                      <a:lnTo>
                        <a:pt x="1888" y="1246"/>
                      </a:lnTo>
                      <a:lnTo>
                        <a:pt x="1888" y="954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7" name="Google Shape;9497;p70"/>
                <p:cNvSpPr/>
                <p:nvPr/>
              </p:nvSpPr>
              <p:spPr>
                <a:xfrm>
                  <a:off x="575950" y="24298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6" y="0"/>
                      </a:moveTo>
                      <a:cubicBezTo>
                        <a:pt x="98" y="0"/>
                        <a:pt x="62" y="19"/>
                        <a:pt x="39" y="64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37" y="259"/>
                      </a:lnTo>
                      <a:cubicBezTo>
                        <a:pt x="156" y="259"/>
                        <a:pt x="175" y="240"/>
                        <a:pt x="214" y="240"/>
                      </a:cubicBezTo>
                      <a:cubicBezTo>
                        <a:pt x="253" y="162"/>
                        <a:pt x="312" y="123"/>
                        <a:pt x="351" y="84"/>
                      </a:cubicBezTo>
                      <a:lnTo>
                        <a:pt x="214" y="26"/>
                      </a:lnTo>
                      <a:cubicBezTo>
                        <a:pt x="190" y="9"/>
                        <a:pt x="16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8" name="Google Shape;9498;p70"/>
                <p:cNvSpPr/>
                <p:nvPr/>
              </p:nvSpPr>
              <p:spPr>
                <a:xfrm>
                  <a:off x="700950" y="2378400"/>
                  <a:ext cx="5850" cy="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73" extrusionOk="0">
                      <a:moveTo>
                        <a:pt x="0" y="1"/>
                      </a:moveTo>
                      <a:lnTo>
                        <a:pt x="0" y="3016"/>
                      </a:lnTo>
                      <a:lnTo>
                        <a:pt x="234" y="3172"/>
                      </a:lnTo>
                      <a:lnTo>
                        <a:pt x="234" y="157"/>
                      </a:lnTo>
                      <a:cubicBezTo>
                        <a:pt x="175" y="98"/>
                        <a:pt x="78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9" name="Google Shape;9499;p70"/>
                <p:cNvSpPr/>
                <p:nvPr/>
              </p:nvSpPr>
              <p:spPr>
                <a:xfrm>
                  <a:off x="700950" y="2375000"/>
                  <a:ext cx="5850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2" extrusionOk="0">
                      <a:moveTo>
                        <a:pt x="117" y="1"/>
                      </a:moveTo>
                      <a:cubicBezTo>
                        <a:pt x="39" y="1"/>
                        <a:pt x="0" y="40"/>
                        <a:pt x="0" y="117"/>
                      </a:cubicBezTo>
                      <a:lnTo>
                        <a:pt x="0" y="176"/>
                      </a:lnTo>
                      <a:cubicBezTo>
                        <a:pt x="78" y="215"/>
                        <a:pt x="175" y="273"/>
                        <a:pt x="234" y="312"/>
                      </a:cubicBezTo>
                      <a:lnTo>
                        <a:pt x="234" y="117"/>
                      </a:lnTo>
                      <a:cubicBezTo>
                        <a:pt x="234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0" name="Google Shape;9500;p70"/>
                <p:cNvSpPr/>
                <p:nvPr/>
              </p:nvSpPr>
              <p:spPr>
                <a:xfrm>
                  <a:off x="700950" y="2453800"/>
                  <a:ext cx="585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93" extrusionOk="0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253"/>
                        <a:pt x="39" y="292"/>
                        <a:pt x="117" y="292"/>
                      </a:cubicBezTo>
                      <a:cubicBezTo>
                        <a:pt x="195" y="292"/>
                        <a:pt x="234" y="253"/>
                        <a:pt x="234" y="176"/>
                      </a:cubicBezTo>
                      <a:lnTo>
                        <a:pt x="234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1" name="Google Shape;9501;p70"/>
                <p:cNvSpPr/>
                <p:nvPr/>
              </p:nvSpPr>
              <p:spPr>
                <a:xfrm>
                  <a:off x="766600" y="2416825"/>
                  <a:ext cx="5875" cy="7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920" extrusionOk="0">
                      <a:moveTo>
                        <a:pt x="1" y="1"/>
                      </a:moveTo>
                      <a:lnTo>
                        <a:pt x="1" y="2919"/>
                      </a:lnTo>
                      <a:lnTo>
                        <a:pt x="234" y="2919"/>
                      </a:lnTo>
                      <a:lnTo>
                        <a:pt x="234" y="156"/>
                      </a:lnTo>
                      <a:cubicBezTo>
                        <a:pt x="176" y="98"/>
                        <a:pt x="98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2" name="Google Shape;9502;p70"/>
                <p:cNvSpPr/>
                <p:nvPr/>
              </p:nvSpPr>
              <p:spPr>
                <a:xfrm>
                  <a:off x="766600" y="2412450"/>
                  <a:ext cx="58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32" extrusionOk="0">
                      <a:moveTo>
                        <a:pt x="117" y="1"/>
                      </a:moveTo>
                      <a:cubicBezTo>
                        <a:pt x="40" y="1"/>
                        <a:pt x="1" y="59"/>
                        <a:pt x="1" y="137"/>
                      </a:cubicBezTo>
                      <a:lnTo>
                        <a:pt x="1" y="176"/>
                      </a:lnTo>
                      <a:cubicBezTo>
                        <a:pt x="79" y="234"/>
                        <a:pt x="176" y="273"/>
                        <a:pt x="234" y="331"/>
                      </a:cubicBezTo>
                      <a:lnTo>
                        <a:pt x="234" y="137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3" name="Google Shape;9503;p70"/>
                <p:cNvSpPr/>
                <p:nvPr/>
              </p:nvSpPr>
              <p:spPr>
                <a:xfrm>
                  <a:off x="626050" y="2418300"/>
                  <a:ext cx="6350" cy="4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654" extrusionOk="0">
                      <a:moveTo>
                        <a:pt x="0" y="0"/>
                      </a:moveTo>
                      <a:lnTo>
                        <a:pt x="0" y="1498"/>
                      </a:lnTo>
                      <a:lnTo>
                        <a:pt x="253" y="1654"/>
                      </a:lnTo>
                      <a:lnTo>
                        <a:pt x="253" y="1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4" name="Google Shape;9504;p70"/>
                <p:cNvSpPr/>
                <p:nvPr/>
              </p:nvSpPr>
              <p:spPr>
                <a:xfrm>
                  <a:off x="626050" y="2463050"/>
                  <a:ext cx="63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071" extrusionOk="0">
                      <a:moveTo>
                        <a:pt x="0" y="0"/>
                      </a:moveTo>
                      <a:lnTo>
                        <a:pt x="0" y="1070"/>
                      </a:lnTo>
                      <a:lnTo>
                        <a:pt x="253" y="1070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5" name="Google Shape;9505;p70"/>
                <p:cNvSpPr/>
                <p:nvPr/>
              </p:nvSpPr>
              <p:spPr>
                <a:xfrm>
                  <a:off x="626050" y="2414900"/>
                  <a:ext cx="635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73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36"/>
                      </a:cubicBezTo>
                      <a:lnTo>
                        <a:pt x="253" y="272"/>
                      </a:lnTo>
                      <a:lnTo>
                        <a:pt x="253" y="136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6" name="Google Shape;9506;p70"/>
                <p:cNvSpPr/>
                <p:nvPr/>
              </p:nvSpPr>
              <p:spPr>
                <a:xfrm>
                  <a:off x="626050" y="2455750"/>
                  <a:ext cx="63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48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253" y="448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7" name="Google Shape;9507;p70"/>
                <p:cNvSpPr/>
                <p:nvPr/>
              </p:nvSpPr>
              <p:spPr>
                <a:xfrm>
                  <a:off x="478175" y="729100"/>
                  <a:ext cx="1600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2" h="3698" extrusionOk="0">
                      <a:moveTo>
                        <a:pt x="3153" y="1"/>
                      </a:moveTo>
                      <a:lnTo>
                        <a:pt x="2588" y="312"/>
                      </a:lnTo>
                      <a:lnTo>
                        <a:pt x="3970" y="1110"/>
                      </a:lnTo>
                      <a:cubicBezTo>
                        <a:pt x="4028" y="1149"/>
                        <a:pt x="4048" y="1207"/>
                        <a:pt x="4028" y="1285"/>
                      </a:cubicBezTo>
                      <a:cubicBezTo>
                        <a:pt x="3989" y="1343"/>
                        <a:pt x="3950" y="1343"/>
                        <a:pt x="3931" y="1343"/>
                      </a:cubicBezTo>
                      <a:cubicBezTo>
                        <a:pt x="3892" y="1343"/>
                        <a:pt x="3872" y="1343"/>
                        <a:pt x="3872" y="1304"/>
                      </a:cubicBezTo>
                      <a:lnTo>
                        <a:pt x="2374" y="429"/>
                      </a:lnTo>
                      <a:lnTo>
                        <a:pt x="876" y="1285"/>
                      </a:lnTo>
                      <a:lnTo>
                        <a:pt x="2336" y="2141"/>
                      </a:lnTo>
                      <a:cubicBezTo>
                        <a:pt x="2394" y="2160"/>
                        <a:pt x="2413" y="2238"/>
                        <a:pt x="2394" y="2316"/>
                      </a:cubicBezTo>
                      <a:cubicBezTo>
                        <a:pt x="2374" y="2355"/>
                        <a:pt x="2316" y="2355"/>
                        <a:pt x="2297" y="2355"/>
                      </a:cubicBezTo>
                      <a:cubicBezTo>
                        <a:pt x="2277" y="2355"/>
                        <a:pt x="2238" y="2355"/>
                        <a:pt x="2238" y="2336"/>
                      </a:cubicBezTo>
                      <a:lnTo>
                        <a:pt x="662" y="1402"/>
                      </a:lnTo>
                      <a:lnTo>
                        <a:pt x="1" y="1791"/>
                      </a:lnTo>
                      <a:lnTo>
                        <a:pt x="2336" y="3133"/>
                      </a:lnTo>
                      <a:lnTo>
                        <a:pt x="2336" y="2569"/>
                      </a:lnTo>
                      <a:cubicBezTo>
                        <a:pt x="2199" y="2491"/>
                        <a:pt x="2238" y="2433"/>
                        <a:pt x="2316" y="2433"/>
                      </a:cubicBezTo>
                      <a:cubicBezTo>
                        <a:pt x="2394" y="2433"/>
                        <a:pt x="2433" y="2491"/>
                        <a:pt x="2433" y="2550"/>
                      </a:cubicBezTo>
                      <a:lnTo>
                        <a:pt x="2433" y="3269"/>
                      </a:lnTo>
                      <a:lnTo>
                        <a:pt x="3211" y="3697"/>
                      </a:lnTo>
                      <a:lnTo>
                        <a:pt x="4086" y="3192"/>
                      </a:lnTo>
                      <a:lnTo>
                        <a:pt x="4086" y="1869"/>
                      </a:lnTo>
                      <a:cubicBezTo>
                        <a:pt x="4086" y="1810"/>
                        <a:pt x="4145" y="1752"/>
                        <a:pt x="4223" y="1752"/>
                      </a:cubicBezTo>
                      <a:cubicBezTo>
                        <a:pt x="4281" y="1752"/>
                        <a:pt x="4339" y="1810"/>
                        <a:pt x="4339" y="1869"/>
                      </a:cubicBezTo>
                      <a:lnTo>
                        <a:pt x="4339" y="3075"/>
                      </a:lnTo>
                      <a:lnTo>
                        <a:pt x="6402" y="1869"/>
                      </a:lnTo>
                      <a:lnTo>
                        <a:pt x="5896" y="1577"/>
                      </a:lnTo>
                      <a:lnTo>
                        <a:pt x="4806" y="2219"/>
                      </a:lnTo>
                      <a:cubicBezTo>
                        <a:pt x="4767" y="2219"/>
                        <a:pt x="4748" y="2238"/>
                        <a:pt x="4748" y="2238"/>
                      </a:cubicBezTo>
                      <a:cubicBezTo>
                        <a:pt x="4709" y="2238"/>
                        <a:pt x="4670" y="2219"/>
                        <a:pt x="4651" y="2180"/>
                      </a:cubicBezTo>
                      <a:cubicBezTo>
                        <a:pt x="4631" y="2141"/>
                        <a:pt x="4631" y="2063"/>
                        <a:pt x="4709" y="2024"/>
                      </a:cubicBezTo>
                      <a:lnTo>
                        <a:pt x="5682" y="1460"/>
                      </a:lnTo>
                      <a:lnTo>
                        <a:pt x="4904" y="993"/>
                      </a:lnTo>
                      <a:lnTo>
                        <a:pt x="4262" y="1363"/>
                      </a:lnTo>
                      <a:cubicBezTo>
                        <a:pt x="4242" y="1363"/>
                        <a:pt x="4223" y="1382"/>
                        <a:pt x="4223" y="1382"/>
                      </a:cubicBezTo>
                      <a:cubicBezTo>
                        <a:pt x="4164" y="1382"/>
                        <a:pt x="4145" y="1363"/>
                        <a:pt x="4125" y="1343"/>
                      </a:cubicBezTo>
                      <a:cubicBezTo>
                        <a:pt x="4086" y="1285"/>
                        <a:pt x="4086" y="1207"/>
                        <a:pt x="4164" y="1168"/>
                      </a:cubicBezTo>
                      <a:lnTo>
                        <a:pt x="4670" y="876"/>
                      </a:lnTo>
                      <a:lnTo>
                        <a:pt x="3950" y="468"/>
                      </a:lnTo>
                      <a:lnTo>
                        <a:pt x="3639" y="623"/>
                      </a:lnTo>
                      <a:cubicBezTo>
                        <a:pt x="3600" y="623"/>
                        <a:pt x="3581" y="662"/>
                        <a:pt x="3581" y="662"/>
                      </a:cubicBezTo>
                      <a:cubicBezTo>
                        <a:pt x="3542" y="662"/>
                        <a:pt x="3503" y="623"/>
                        <a:pt x="3483" y="604"/>
                      </a:cubicBezTo>
                      <a:cubicBezTo>
                        <a:pt x="3464" y="565"/>
                        <a:pt x="3464" y="487"/>
                        <a:pt x="3542" y="429"/>
                      </a:cubicBezTo>
                      <a:lnTo>
                        <a:pt x="3736" y="332"/>
                      </a:lnTo>
                      <a:lnTo>
                        <a:pt x="31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8" name="Google Shape;9508;p70"/>
                <p:cNvSpPr/>
                <p:nvPr/>
              </p:nvSpPr>
              <p:spPr>
                <a:xfrm>
                  <a:off x="533150" y="789900"/>
                  <a:ext cx="58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38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18"/>
                      </a:cubicBezTo>
                      <a:lnTo>
                        <a:pt x="0" y="682"/>
                      </a:lnTo>
                      <a:lnTo>
                        <a:pt x="234" y="837"/>
                      </a:lnTo>
                      <a:lnTo>
                        <a:pt x="234" y="118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9" name="Google Shape;9509;p70"/>
                <p:cNvSpPr/>
                <p:nvPr/>
              </p:nvSpPr>
              <p:spPr>
                <a:xfrm>
                  <a:off x="580325" y="773375"/>
                  <a:ext cx="635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440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lnTo>
                        <a:pt x="0" y="1440"/>
                      </a:lnTo>
                      <a:lnTo>
                        <a:pt x="253" y="1304"/>
                      </a:lnTo>
                      <a:lnTo>
                        <a:pt x="253" y="137"/>
                      </a:lnTo>
                      <a:cubicBezTo>
                        <a:pt x="253" y="59"/>
                        <a:pt x="17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0" name="Google Shape;9510;p70"/>
                <p:cNvSpPr/>
                <p:nvPr/>
              </p:nvSpPr>
              <p:spPr>
                <a:xfrm>
                  <a:off x="490825" y="760725"/>
                  <a:ext cx="447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" h="10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1596" y="1071"/>
                      </a:lnTo>
                      <a:lnTo>
                        <a:pt x="1674" y="1071"/>
                      </a:lnTo>
                      <a:cubicBezTo>
                        <a:pt x="1713" y="1071"/>
                        <a:pt x="1732" y="1051"/>
                        <a:pt x="1771" y="1032"/>
                      </a:cubicBezTo>
                      <a:cubicBezTo>
                        <a:pt x="1791" y="973"/>
                        <a:pt x="1791" y="895"/>
                        <a:pt x="1713" y="85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1" name="Google Shape;9511;p70"/>
                <p:cNvSpPr/>
                <p:nvPr/>
              </p:nvSpPr>
              <p:spPr>
                <a:xfrm>
                  <a:off x="619225" y="391075"/>
                  <a:ext cx="667825" cy="3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3" h="15098" extrusionOk="0">
                      <a:moveTo>
                        <a:pt x="25779" y="1"/>
                      </a:moveTo>
                      <a:lnTo>
                        <a:pt x="1" y="14884"/>
                      </a:lnTo>
                      <a:lnTo>
                        <a:pt x="254" y="15098"/>
                      </a:lnTo>
                      <a:lnTo>
                        <a:pt x="4223" y="12822"/>
                      </a:lnTo>
                      <a:cubicBezTo>
                        <a:pt x="4164" y="12822"/>
                        <a:pt x="4125" y="12763"/>
                        <a:pt x="4125" y="12705"/>
                      </a:cubicBezTo>
                      <a:cubicBezTo>
                        <a:pt x="4125" y="12627"/>
                        <a:pt x="4164" y="12569"/>
                        <a:pt x="4242" y="12569"/>
                      </a:cubicBezTo>
                      <a:lnTo>
                        <a:pt x="4651" y="12569"/>
                      </a:lnTo>
                      <a:lnTo>
                        <a:pt x="6888" y="11285"/>
                      </a:lnTo>
                      <a:cubicBezTo>
                        <a:pt x="6849" y="11285"/>
                        <a:pt x="6791" y="11246"/>
                        <a:pt x="6791" y="11168"/>
                      </a:cubicBezTo>
                      <a:cubicBezTo>
                        <a:pt x="6791" y="11090"/>
                        <a:pt x="6849" y="11051"/>
                        <a:pt x="6907" y="11051"/>
                      </a:cubicBezTo>
                      <a:lnTo>
                        <a:pt x="7335" y="11051"/>
                      </a:lnTo>
                      <a:lnTo>
                        <a:pt x="14300" y="7004"/>
                      </a:lnTo>
                      <a:lnTo>
                        <a:pt x="14242" y="6985"/>
                      </a:lnTo>
                      <a:cubicBezTo>
                        <a:pt x="14184" y="6966"/>
                        <a:pt x="14164" y="6888"/>
                        <a:pt x="14184" y="6810"/>
                      </a:cubicBezTo>
                      <a:cubicBezTo>
                        <a:pt x="14198" y="6766"/>
                        <a:pt x="14246" y="6744"/>
                        <a:pt x="14301" y="6744"/>
                      </a:cubicBezTo>
                      <a:cubicBezTo>
                        <a:pt x="14320" y="6744"/>
                        <a:pt x="14339" y="6747"/>
                        <a:pt x="14359" y="6752"/>
                      </a:cubicBezTo>
                      <a:lnTo>
                        <a:pt x="14553" y="6849"/>
                      </a:lnTo>
                      <a:lnTo>
                        <a:pt x="17005" y="5429"/>
                      </a:lnTo>
                      <a:lnTo>
                        <a:pt x="16927" y="5390"/>
                      </a:lnTo>
                      <a:cubicBezTo>
                        <a:pt x="16888" y="5370"/>
                        <a:pt x="16868" y="5292"/>
                        <a:pt x="16888" y="5234"/>
                      </a:cubicBezTo>
                      <a:cubicBezTo>
                        <a:pt x="16902" y="5190"/>
                        <a:pt x="16950" y="5168"/>
                        <a:pt x="17005" y="5168"/>
                      </a:cubicBezTo>
                      <a:cubicBezTo>
                        <a:pt x="17024" y="5168"/>
                        <a:pt x="17043" y="5171"/>
                        <a:pt x="17063" y="5176"/>
                      </a:cubicBezTo>
                      <a:lnTo>
                        <a:pt x="17257" y="5273"/>
                      </a:lnTo>
                      <a:lnTo>
                        <a:pt x="19709" y="3833"/>
                      </a:lnTo>
                      <a:lnTo>
                        <a:pt x="19631" y="3814"/>
                      </a:lnTo>
                      <a:cubicBezTo>
                        <a:pt x="19592" y="3794"/>
                        <a:pt x="19553" y="3717"/>
                        <a:pt x="19592" y="3639"/>
                      </a:cubicBezTo>
                      <a:cubicBezTo>
                        <a:pt x="19606" y="3610"/>
                        <a:pt x="19652" y="3592"/>
                        <a:pt x="19698" y="3592"/>
                      </a:cubicBezTo>
                      <a:cubicBezTo>
                        <a:pt x="19715" y="3592"/>
                        <a:pt x="19732" y="3595"/>
                        <a:pt x="19748" y="3600"/>
                      </a:cubicBezTo>
                      <a:lnTo>
                        <a:pt x="19942" y="3697"/>
                      </a:lnTo>
                      <a:lnTo>
                        <a:pt x="22413" y="2257"/>
                      </a:lnTo>
                      <a:lnTo>
                        <a:pt x="22335" y="2238"/>
                      </a:lnTo>
                      <a:cubicBezTo>
                        <a:pt x="22277" y="2219"/>
                        <a:pt x="22257" y="2141"/>
                        <a:pt x="22277" y="2063"/>
                      </a:cubicBezTo>
                      <a:cubicBezTo>
                        <a:pt x="22304" y="2035"/>
                        <a:pt x="22342" y="2008"/>
                        <a:pt x="22389" y="2008"/>
                      </a:cubicBezTo>
                      <a:cubicBezTo>
                        <a:pt x="22408" y="2008"/>
                        <a:pt x="22429" y="2013"/>
                        <a:pt x="22452" y="2024"/>
                      </a:cubicBezTo>
                      <a:lnTo>
                        <a:pt x="22646" y="2121"/>
                      </a:lnTo>
                      <a:lnTo>
                        <a:pt x="25098" y="682"/>
                      </a:lnTo>
                      <a:lnTo>
                        <a:pt x="26460" y="1460"/>
                      </a:lnTo>
                      <a:lnTo>
                        <a:pt x="26713" y="1304"/>
                      </a:lnTo>
                      <a:lnTo>
                        <a:pt x="25351" y="526"/>
                      </a:lnTo>
                      <a:lnTo>
                        <a:pt x="262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2" name="Google Shape;9512;p70"/>
                <p:cNvSpPr/>
                <p:nvPr/>
              </p:nvSpPr>
              <p:spPr>
                <a:xfrm>
                  <a:off x="592475" y="764625"/>
                  <a:ext cx="3262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798" extrusionOk="0">
                      <a:moveTo>
                        <a:pt x="1051" y="0"/>
                      </a:moveTo>
                      <a:lnTo>
                        <a:pt x="79" y="545"/>
                      </a:lnTo>
                      <a:cubicBezTo>
                        <a:pt x="40" y="623"/>
                        <a:pt x="1" y="701"/>
                        <a:pt x="59" y="739"/>
                      </a:cubicBezTo>
                      <a:cubicBezTo>
                        <a:pt x="79" y="798"/>
                        <a:pt x="137" y="798"/>
                        <a:pt x="157" y="798"/>
                      </a:cubicBezTo>
                      <a:cubicBezTo>
                        <a:pt x="176" y="798"/>
                        <a:pt x="195" y="798"/>
                        <a:pt x="195" y="778"/>
                      </a:cubicBezTo>
                      <a:lnTo>
                        <a:pt x="1304" y="136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3" name="Google Shape;9513;p70"/>
                <p:cNvSpPr/>
                <p:nvPr/>
              </p:nvSpPr>
              <p:spPr>
                <a:xfrm>
                  <a:off x="1178575" y="445075"/>
                  <a:ext cx="399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35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1342" y="934"/>
                      </a:lnTo>
                      <a:lnTo>
                        <a:pt x="1595" y="81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4" name="Google Shape;9514;p70"/>
                <p:cNvSpPr/>
                <p:nvPr/>
              </p:nvSpPr>
              <p:spPr>
                <a:xfrm>
                  <a:off x="1175150" y="442375"/>
                  <a:ext cx="97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4" extrusionOk="0">
                      <a:moveTo>
                        <a:pt x="137" y="0"/>
                      </a:moveTo>
                      <a:cubicBezTo>
                        <a:pt x="98" y="0"/>
                        <a:pt x="59" y="17"/>
                        <a:pt x="20" y="69"/>
                      </a:cubicBezTo>
                      <a:cubicBezTo>
                        <a:pt x="1" y="108"/>
                        <a:pt x="1" y="186"/>
                        <a:pt x="79" y="244"/>
                      </a:cubicBezTo>
                      <a:lnTo>
                        <a:pt x="137" y="264"/>
                      </a:lnTo>
                      <a:lnTo>
                        <a:pt x="390" y="108"/>
                      </a:lnTo>
                      <a:lnTo>
                        <a:pt x="195" y="11"/>
                      </a:lnTo>
                      <a:cubicBezTo>
                        <a:pt x="176" y="4"/>
                        <a:pt x="157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5" name="Google Shape;9515;p70"/>
                <p:cNvSpPr/>
                <p:nvPr/>
              </p:nvSpPr>
              <p:spPr>
                <a:xfrm>
                  <a:off x="1110475" y="484950"/>
                  <a:ext cx="4040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15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62" y="915"/>
                      </a:lnTo>
                      <a:lnTo>
                        <a:pt x="1615" y="77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6" name="Google Shape;9516;p70"/>
                <p:cNvSpPr/>
                <p:nvPr/>
              </p:nvSpPr>
              <p:spPr>
                <a:xfrm>
                  <a:off x="1107550" y="481275"/>
                  <a:ext cx="97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5" extrusionOk="0">
                      <a:moveTo>
                        <a:pt x="137" y="1"/>
                      </a:moveTo>
                      <a:cubicBezTo>
                        <a:pt x="98" y="1"/>
                        <a:pt x="59" y="18"/>
                        <a:pt x="20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137" y="264"/>
                      </a:lnTo>
                      <a:lnTo>
                        <a:pt x="390" y="109"/>
                      </a:lnTo>
                      <a:lnTo>
                        <a:pt x="195" y="11"/>
                      </a:lnTo>
                      <a:cubicBezTo>
                        <a:pt x="176" y="5"/>
                        <a:pt x="156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7" name="Google Shape;9517;p70"/>
                <p:cNvSpPr/>
                <p:nvPr/>
              </p:nvSpPr>
              <p:spPr>
                <a:xfrm>
                  <a:off x="1043350" y="523850"/>
                  <a:ext cx="39900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62" y="915"/>
                      </a:lnTo>
                      <a:lnTo>
                        <a:pt x="1596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8" name="Google Shape;9518;p70"/>
                <p:cNvSpPr/>
                <p:nvPr/>
              </p:nvSpPr>
              <p:spPr>
                <a:xfrm>
                  <a:off x="1039950" y="5208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8" y="0"/>
                        <a:pt x="62" y="19"/>
                        <a:pt x="39" y="65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9" name="Google Shape;9519;p70"/>
                <p:cNvSpPr/>
                <p:nvPr/>
              </p:nvSpPr>
              <p:spPr>
                <a:xfrm>
                  <a:off x="975750" y="562775"/>
                  <a:ext cx="3942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5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1343" y="915"/>
                      </a:lnTo>
                      <a:lnTo>
                        <a:pt x="1576" y="77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0" name="Google Shape;9520;p70"/>
                <p:cNvSpPr/>
                <p:nvPr/>
              </p:nvSpPr>
              <p:spPr>
                <a:xfrm>
                  <a:off x="971850" y="5597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9" y="0"/>
                        <a:pt x="62" y="19"/>
                        <a:pt x="40" y="65"/>
                      </a:cubicBezTo>
                      <a:cubicBezTo>
                        <a:pt x="1" y="123"/>
                        <a:pt x="1" y="182"/>
                        <a:pt x="79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1" name="Google Shape;9521;p70"/>
                <p:cNvSpPr/>
                <p:nvPr/>
              </p:nvSpPr>
              <p:spPr>
                <a:xfrm>
                  <a:off x="1270975" y="420750"/>
                  <a:ext cx="114325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7" extrusionOk="0">
                      <a:moveTo>
                        <a:pt x="954" y="0"/>
                      </a:moveTo>
                      <a:lnTo>
                        <a:pt x="584" y="195"/>
                      </a:lnTo>
                      <a:lnTo>
                        <a:pt x="1071" y="487"/>
                      </a:lnTo>
                      <a:cubicBezTo>
                        <a:pt x="1129" y="506"/>
                        <a:pt x="1148" y="584"/>
                        <a:pt x="1129" y="662"/>
                      </a:cubicBezTo>
                      <a:cubicBezTo>
                        <a:pt x="1115" y="689"/>
                        <a:pt x="1072" y="717"/>
                        <a:pt x="1021" y="717"/>
                      </a:cubicBezTo>
                      <a:cubicBezTo>
                        <a:pt x="999" y="717"/>
                        <a:pt x="977" y="712"/>
                        <a:pt x="954" y="701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58" y="2627"/>
                      </a:lnTo>
                      <a:lnTo>
                        <a:pt x="4572" y="2102"/>
                      </a:lnTo>
                      <a:lnTo>
                        <a:pt x="9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2" name="Google Shape;9522;p70"/>
                <p:cNvSpPr/>
                <p:nvPr/>
              </p:nvSpPr>
              <p:spPr>
                <a:xfrm>
                  <a:off x="1280225" y="425600"/>
                  <a:ext cx="19950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34" extrusionOk="0">
                      <a:moveTo>
                        <a:pt x="234" y="1"/>
                      </a:moveTo>
                      <a:lnTo>
                        <a:pt x="0" y="157"/>
                      </a:lnTo>
                      <a:lnTo>
                        <a:pt x="603" y="526"/>
                      </a:lnTo>
                      <a:cubicBezTo>
                        <a:pt x="623" y="531"/>
                        <a:pt x="642" y="534"/>
                        <a:pt x="661" y="534"/>
                      </a:cubicBezTo>
                      <a:cubicBezTo>
                        <a:pt x="716" y="534"/>
                        <a:pt x="764" y="512"/>
                        <a:pt x="778" y="468"/>
                      </a:cubicBezTo>
                      <a:cubicBezTo>
                        <a:pt x="798" y="429"/>
                        <a:pt x="798" y="351"/>
                        <a:pt x="720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3" name="Google Shape;9523;p70"/>
                <p:cNvSpPr/>
                <p:nvPr/>
              </p:nvSpPr>
              <p:spPr>
                <a:xfrm>
                  <a:off x="1204825" y="459175"/>
                  <a:ext cx="1138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7" extrusionOk="0">
                      <a:moveTo>
                        <a:pt x="915" y="0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090" y="565"/>
                        <a:pt x="1110" y="642"/>
                        <a:pt x="1090" y="681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3" y="740"/>
                        <a:pt x="954" y="740"/>
                        <a:pt x="954" y="701"/>
                      </a:cubicBezTo>
                      <a:lnTo>
                        <a:pt x="331" y="351"/>
                      </a:lnTo>
                      <a:lnTo>
                        <a:pt x="1" y="526"/>
                      </a:lnTo>
                      <a:lnTo>
                        <a:pt x="3619" y="2627"/>
                      </a:lnTo>
                      <a:lnTo>
                        <a:pt x="4553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4" name="Google Shape;9524;p70"/>
                <p:cNvSpPr/>
                <p:nvPr/>
              </p:nvSpPr>
              <p:spPr>
                <a:xfrm>
                  <a:off x="1212125" y="465000"/>
                  <a:ext cx="19975" cy="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7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643" y="507"/>
                      </a:lnTo>
                      <a:cubicBezTo>
                        <a:pt x="662" y="507"/>
                        <a:pt x="681" y="526"/>
                        <a:pt x="681" y="526"/>
                      </a:cubicBezTo>
                      <a:cubicBezTo>
                        <a:pt x="740" y="526"/>
                        <a:pt x="759" y="507"/>
                        <a:pt x="779" y="468"/>
                      </a:cubicBezTo>
                      <a:cubicBezTo>
                        <a:pt x="798" y="429"/>
                        <a:pt x="798" y="351"/>
                        <a:pt x="740" y="293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5" name="Google Shape;9525;p70"/>
                <p:cNvSpPr/>
                <p:nvPr/>
              </p:nvSpPr>
              <p:spPr>
                <a:xfrm>
                  <a:off x="1136725" y="4980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2" y="487"/>
                      </a:lnTo>
                      <a:cubicBezTo>
                        <a:pt x="1129" y="565"/>
                        <a:pt x="1149" y="643"/>
                        <a:pt x="1090" y="682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4" y="740"/>
                        <a:pt x="954" y="740"/>
                        <a:pt x="954" y="701"/>
                      </a:cubicBezTo>
                      <a:lnTo>
                        <a:pt x="351" y="351"/>
                      </a:lnTo>
                      <a:lnTo>
                        <a:pt x="1" y="546"/>
                      </a:lnTo>
                      <a:lnTo>
                        <a:pt x="3620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6" name="Google Shape;9526;p70"/>
                <p:cNvSpPr/>
                <p:nvPr/>
              </p:nvSpPr>
              <p:spPr>
                <a:xfrm>
                  <a:off x="1144025" y="503925"/>
                  <a:ext cx="19975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6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643" y="506"/>
                      </a:lnTo>
                      <a:cubicBezTo>
                        <a:pt x="662" y="506"/>
                        <a:pt x="682" y="526"/>
                        <a:pt x="682" y="526"/>
                      </a:cubicBezTo>
                      <a:cubicBezTo>
                        <a:pt x="740" y="526"/>
                        <a:pt x="760" y="506"/>
                        <a:pt x="779" y="467"/>
                      </a:cubicBezTo>
                      <a:cubicBezTo>
                        <a:pt x="798" y="428"/>
                        <a:pt x="798" y="350"/>
                        <a:pt x="740" y="292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7" name="Google Shape;9527;p70"/>
                <p:cNvSpPr/>
                <p:nvPr/>
              </p:nvSpPr>
              <p:spPr>
                <a:xfrm>
                  <a:off x="1069125" y="5374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110" y="545"/>
                        <a:pt x="1129" y="623"/>
                        <a:pt x="1110" y="682"/>
                      </a:cubicBezTo>
                      <a:cubicBezTo>
                        <a:pt x="1071" y="740"/>
                        <a:pt x="1032" y="740"/>
                        <a:pt x="1012" y="740"/>
                      </a:cubicBezTo>
                      <a:cubicBezTo>
                        <a:pt x="973" y="740"/>
                        <a:pt x="954" y="740"/>
                        <a:pt x="954" y="720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39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8" name="Google Shape;9528;p70"/>
                <p:cNvSpPr/>
                <p:nvPr/>
              </p:nvSpPr>
              <p:spPr>
                <a:xfrm>
                  <a:off x="1076425" y="543800"/>
                  <a:ext cx="204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07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643" y="487"/>
                      </a:lnTo>
                      <a:cubicBezTo>
                        <a:pt x="662" y="487"/>
                        <a:pt x="681" y="506"/>
                        <a:pt x="681" y="506"/>
                      </a:cubicBezTo>
                      <a:cubicBezTo>
                        <a:pt x="740" y="506"/>
                        <a:pt x="759" y="487"/>
                        <a:pt x="779" y="467"/>
                      </a:cubicBezTo>
                      <a:cubicBezTo>
                        <a:pt x="818" y="409"/>
                        <a:pt x="818" y="331"/>
                        <a:pt x="740" y="292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9" name="Google Shape;9529;p70"/>
                <p:cNvSpPr/>
                <p:nvPr/>
              </p:nvSpPr>
              <p:spPr>
                <a:xfrm>
                  <a:off x="1002000" y="576400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6" y="195"/>
                      </a:lnTo>
                      <a:lnTo>
                        <a:pt x="1032" y="486"/>
                      </a:lnTo>
                      <a:cubicBezTo>
                        <a:pt x="1090" y="564"/>
                        <a:pt x="1110" y="642"/>
                        <a:pt x="1090" y="681"/>
                      </a:cubicBezTo>
                      <a:cubicBezTo>
                        <a:pt x="1071" y="739"/>
                        <a:pt x="1013" y="739"/>
                        <a:pt x="993" y="739"/>
                      </a:cubicBezTo>
                      <a:cubicBezTo>
                        <a:pt x="974" y="739"/>
                        <a:pt x="935" y="739"/>
                        <a:pt x="935" y="720"/>
                      </a:cubicBezTo>
                      <a:lnTo>
                        <a:pt x="332" y="350"/>
                      </a:lnTo>
                      <a:lnTo>
                        <a:pt x="1" y="545"/>
                      </a:lnTo>
                      <a:lnTo>
                        <a:pt x="3620" y="2626"/>
                      </a:lnTo>
                      <a:lnTo>
                        <a:pt x="4534" y="2101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0" name="Google Shape;9530;p70"/>
                <p:cNvSpPr/>
                <p:nvPr/>
              </p:nvSpPr>
              <p:spPr>
                <a:xfrm>
                  <a:off x="1009300" y="582700"/>
                  <a:ext cx="199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07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623" y="487"/>
                      </a:lnTo>
                      <a:cubicBezTo>
                        <a:pt x="643" y="487"/>
                        <a:pt x="682" y="507"/>
                        <a:pt x="682" y="507"/>
                      </a:cubicBezTo>
                      <a:cubicBezTo>
                        <a:pt x="721" y="507"/>
                        <a:pt x="740" y="487"/>
                        <a:pt x="779" y="468"/>
                      </a:cubicBezTo>
                      <a:cubicBezTo>
                        <a:pt x="798" y="410"/>
                        <a:pt x="798" y="332"/>
                        <a:pt x="721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1" name="Google Shape;9531;p70"/>
                <p:cNvSpPr/>
                <p:nvPr/>
              </p:nvSpPr>
              <p:spPr>
                <a:xfrm>
                  <a:off x="593450" y="509750"/>
                  <a:ext cx="421225" cy="24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9" h="9768" extrusionOk="0">
                      <a:moveTo>
                        <a:pt x="16654" y="1"/>
                      </a:moveTo>
                      <a:lnTo>
                        <a:pt x="1" y="9631"/>
                      </a:lnTo>
                      <a:lnTo>
                        <a:pt x="234" y="9767"/>
                      </a:lnTo>
                      <a:lnTo>
                        <a:pt x="16849" y="176"/>
                      </a:lnTo>
                      <a:cubicBezTo>
                        <a:pt x="16849" y="137"/>
                        <a:pt x="16829" y="137"/>
                        <a:pt x="16829" y="117"/>
                      </a:cubicBezTo>
                      <a:cubicBezTo>
                        <a:pt x="16751" y="59"/>
                        <a:pt x="16693" y="40"/>
                        <a:pt x="166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2" name="Google Shape;9532;p70"/>
                <p:cNvSpPr/>
                <p:nvPr/>
              </p:nvSpPr>
              <p:spPr>
                <a:xfrm>
                  <a:off x="578875" y="749050"/>
                  <a:ext cx="19950" cy="1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46" extrusionOk="0">
                      <a:moveTo>
                        <a:pt x="545" y="1"/>
                      </a:moveTo>
                      <a:lnTo>
                        <a:pt x="39" y="292"/>
                      </a:lnTo>
                      <a:cubicBezTo>
                        <a:pt x="20" y="370"/>
                        <a:pt x="0" y="448"/>
                        <a:pt x="20" y="487"/>
                      </a:cubicBezTo>
                      <a:cubicBezTo>
                        <a:pt x="39" y="545"/>
                        <a:pt x="97" y="545"/>
                        <a:pt x="117" y="545"/>
                      </a:cubicBezTo>
                      <a:cubicBezTo>
                        <a:pt x="136" y="545"/>
                        <a:pt x="156" y="545"/>
                        <a:pt x="156" y="526"/>
                      </a:cubicBezTo>
                      <a:lnTo>
                        <a:pt x="798" y="156"/>
                      </a:lnTo>
                      <a:lnTo>
                        <a:pt x="5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3" name="Google Shape;9533;p70"/>
                <p:cNvSpPr/>
                <p:nvPr/>
              </p:nvSpPr>
              <p:spPr>
                <a:xfrm>
                  <a:off x="1007350" y="489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49" y="263"/>
                        <a:pt x="1266" y="341"/>
                      </a:cubicBezTo>
                      <a:cubicBezTo>
                        <a:pt x="1363" y="399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lnTo>
                        <a:pt x="195" y="749"/>
                      </a:lnTo>
                      <a:cubicBezTo>
                        <a:pt x="200" y="744"/>
                        <a:pt x="209" y="742"/>
                        <a:pt x="220" y="742"/>
                      </a:cubicBezTo>
                      <a:cubicBezTo>
                        <a:pt x="251" y="742"/>
                        <a:pt x="302" y="764"/>
                        <a:pt x="332" y="808"/>
                      </a:cubicBezTo>
                      <a:cubicBezTo>
                        <a:pt x="371" y="847"/>
                        <a:pt x="371" y="924"/>
                        <a:pt x="312" y="944"/>
                      </a:cubicBezTo>
                      <a:cubicBezTo>
                        <a:pt x="468" y="1022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4" name="Google Shape;9534;p70"/>
                <p:cNvSpPr/>
                <p:nvPr/>
              </p:nvSpPr>
              <p:spPr>
                <a:xfrm>
                  <a:off x="1009800" y="508125"/>
                  <a:ext cx="6825" cy="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02" extrusionOk="0">
                      <a:moveTo>
                        <a:pt x="124" y="0"/>
                      </a:moveTo>
                      <a:cubicBezTo>
                        <a:pt x="108" y="0"/>
                        <a:pt x="93" y="2"/>
                        <a:pt x="78" y="7"/>
                      </a:cubicBezTo>
                      <a:lnTo>
                        <a:pt x="0" y="66"/>
                      </a:lnTo>
                      <a:cubicBezTo>
                        <a:pt x="39" y="105"/>
                        <a:pt x="97" y="163"/>
                        <a:pt x="175" y="182"/>
                      </a:cubicBezTo>
                      <a:cubicBezTo>
                        <a:pt x="195" y="182"/>
                        <a:pt x="195" y="202"/>
                        <a:pt x="214" y="202"/>
                      </a:cubicBezTo>
                      <a:cubicBezTo>
                        <a:pt x="273" y="163"/>
                        <a:pt x="273" y="105"/>
                        <a:pt x="234" y="66"/>
                      </a:cubicBezTo>
                      <a:cubicBezTo>
                        <a:pt x="219" y="22"/>
                        <a:pt x="172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5" name="Google Shape;9535;p70"/>
                <p:cNvSpPr/>
                <p:nvPr/>
              </p:nvSpPr>
              <p:spPr>
                <a:xfrm>
                  <a:off x="645500" y="808575"/>
                  <a:ext cx="4137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3" extrusionOk="0">
                      <a:moveTo>
                        <a:pt x="826" y="0"/>
                      </a:moveTo>
                      <a:cubicBezTo>
                        <a:pt x="624" y="0"/>
                        <a:pt x="423" y="49"/>
                        <a:pt x="273" y="149"/>
                      </a:cubicBezTo>
                      <a:cubicBezTo>
                        <a:pt x="98" y="246"/>
                        <a:pt x="0" y="402"/>
                        <a:pt x="0" y="538"/>
                      </a:cubicBezTo>
                      <a:cubicBezTo>
                        <a:pt x="0" y="693"/>
                        <a:pt x="98" y="830"/>
                        <a:pt x="273" y="927"/>
                      </a:cubicBezTo>
                      <a:cubicBezTo>
                        <a:pt x="428" y="1024"/>
                        <a:pt x="623" y="1083"/>
                        <a:pt x="818" y="1083"/>
                      </a:cubicBezTo>
                      <a:cubicBezTo>
                        <a:pt x="1012" y="1083"/>
                        <a:pt x="1246" y="1024"/>
                        <a:pt x="1382" y="927"/>
                      </a:cubicBezTo>
                      <a:cubicBezTo>
                        <a:pt x="1557" y="830"/>
                        <a:pt x="1654" y="693"/>
                        <a:pt x="1654" y="538"/>
                      </a:cubicBezTo>
                      <a:cubicBezTo>
                        <a:pt x="1654" y="441"/>
                        <a:pt x="1635" y="382"/>
                        <a:pt x="1557" y="304"/>
                      </a:cubicBezTo>
                      <a:lnTo>
                        <a:pt x="1401" y="382"/>
                      </a:lnTo>
                      <a:cubicBezTo>
                        <a:pt x="1382" y="421"/>
                        <a:pt x="1362" y="421"/>
                        <a:pt x="1343" y="421"/>
                      </a:cubicBezTo>
                      <a:cubicBezTo>
                        <a:pt x="1323" y="421"/>
                        <a:pt x="1323" y="421"/>
                        <a:pt x="1285" y="402"/>
                      </a:cubicBezTo>
                      <a:lnTo>
                        <a:pt x="1285" y="402"/>
                      </a:lnTo>
                      <a:cubicBezTo>
                        <a:pt x="1362" y="441"/>
                        <a:pt x="1382" y="499"/>
                        <a:pt x="1382" y="577"/>
                      </a:cubicBezTo>
                      <a:cubicBezTo>
                        <a:pt x="1382" y="635"/>
                        <a:pt x="1343" y="693"/>
                        <a:pt x="1246" y="771"/>
                      </a:cubicBezTo>
                      <a:cubicBezTo>
                        <a:pt x="1119" y="839"/>
                        <a:pt x="954" y="873"/>
                        <a:pt x="793" y="873"/>
                      </a:cubicBezTo>
                      <a:cubicBezTo>
                        <a:pt x="633" y="873"/>
                        <a:pt x="477" y="839"/>
                        <a:pt x="370" y="771"/>
                      </a:cubicBezTo>
                      <a:cubicBezTo>
                        <a:pt x="273" y="713"/>
                        <a:pt x="214" y="635"/>
                        <a:pt x="214" y="577"/>
                      </a:cubicBezTo>
                      <a:cubicBezTo>
                        <a:pt x="214" y="499"/>
                        <a:pt x="273" y="441"/>
                        <a:pt x="370" y="382"/>
                      </a:cubicBezTo>
                      <a:cubicBezTo>
                        <a:pt x="487" y="304"/>
                        <a:pt x="662" y="285"/>
                        <a:pt x="798" y="285"/>
                      </a:cubicBezTo>
                      <a:cubicBezTo>
                        <a:pt x="973" y="285"/>
                        <a:pt x="1109" y="304"/>
                        <a:pt x="1246" y="382"/>
                      </a:cubicBezTo>
                      <a:lnTo>
                        <a:pt x="1265" y="382"/>
                      </a:lnTo>
                      <a:lnTo>
                        <a:pt x="1246" y="343"/>
                      </a:lnTo>
                      <a:cubicBezTo>
                        <a:pt x="1207" y="304"/>
                        <a:pt x="1207" y="227"/>
                        <a:pt x="1284" y="188"/>
                      </a:cubicBezTo>
                      <a:lnTo>
                        <a:pt x="1362" y="129"/>
                      </a:lnTo>
                      <a:cubicBezTo>
                        <a:pt x="1211" y="44"/>
                        <a:pt x="1018" y="0"/>
                        <a:pt x="8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6" name="Google Shape;9536;p70"/>
                <p:cNvSpPr/>
                <p:nvPr/>
              </p:nvSpPr>
              <p:spPr>
                <a:xfrm>
                  <a:off x="959200" y="62820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57" y="243"/>
                      </a:moveTo>
                      <a:cubicBezTo>
                        <a:pt x="1032" y="243"/>
                        <a:pt x="1168" y="263"/>
                        <a:pt x="1285" y="340"/>
                      </a:cubicBezTo>
                      <a:cubicBezTo>
                        <a:pt x="1382" y="399"/>
                        <a:pt x="1441" y="457"/>
                        <a:pt x="1441" y="535"/>
                      </a:cubicBezTo>
                      <a:cubicBezTo>
                        <a:pt x="1441" y="613"/>
                        <a:pt x="1382" y="652"/>
                        <a:pt x="1285" y="730"/>
                      </a:cubicBezTo>
                      <a:cubicBezTo>
                        <a:pt x="1168" y="798"/>
                        <a:pt x="1003" y="832"/>
                        <a:pt x="840" y="832"/>
                      </a:cubicBezTo>
                      <a:cubicBezTo>
                        <a:pt x="677" y="832"/>
                        <a:pt x="516" y="798"/>
                        <a:pt x="409" y="730"/>
                      </a:cubicBezTo>
                      <a:cubicBezTo>
                        <a:pt x="312" y="671"/>
                        <a:pt x="273" y="613"/>
                        <a:pt x="273" y="535"/>
                      </a:cubicBezTo>
                      <a:cubicBezTo>
                        <a:pt x="273" y="457"/>
                        <a:pt x="312" y="399"/>
                        <a:pt x="409" y="340"/>
                      </a:cubicBezTo>
                      <a:cubicBezTo>
                        <a:pt x="546" y="263"/>
                        <a:pt x="701" y="243"/>
                        <a:pt x="857" y="243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52"/>
                        <a:pt x="40" y="749"/>
                        <a:pt x="137" y="827"/>
                      </a:cubicBezTo>
                      <a:lnTo>
                        <a:pt x="234" y="788"/>
                      </a:lnTo>
                      <a:cubicBezTo>
                        <a:pt x="267" y="763"/>
                        <a:pt x="300" y="753"/>
                        <a:pt x="328" y="753"/>
                      </a:cubicBezTo>
                      <a:cubicBezTo>
                        <a:pt x="367" y="753"/>
                        <a:pt x="398" y="773"/>
                        <a:pt x="409" y="807"/>
                      </a:cubicBezTo>
                      <a:cubicBezTo>
                        <a:pt x="448" y="846"/>
                        <a:pt x="448" y="924"/>
                        <a:pt x="371" y="982"/>
                      </a:cubicBezTo>
                      <a:cubicBezTo>
                        <a:pt x="507" y="1021"/>
                        <a:pt x="662" y="1080"/>
                        <a:pt x="818" y="1080"/>
                      </a:cubicBezTo>
                      <a:cubicBezTo>
                        <a:pt x="1013" y="1080"/>
                        <a:pt x="1246" y="1021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3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7" name="Google Shape;9537;p70"/>
                <p:cNvSpPr/>
                <p:nvPr/>
              </p:nvSpPr>
              <p:spPr>
                <a:xfrm>
                  <a:off x="962125" y="6724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73" y="244"/>
                        <a:pt x="1129" y="263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2"/>
                        <a:pt x="1246" y="730"/>
                      </a:cubicBezTo>
                      <a:cubicBezTo>
                        <a:pt x="1129" y="808"/>
                        <a:pt x="964" y="847"/>
                        <a:pt x="801" y="847"/>
                      </a:cubicBezTo>
                      <a:cubicBezTo>
                        <a:pt x="638" y="847"/>
                        <a:pt x="477" y="808"/>
                        <a:pt x="370" y="730"/>
                      </a:cubicBezTo>
                      <a:cubicBezTo>
                        <a:pt x="273" y="691"/>
                        <a:pt x="215" y="613"/>
                        <a:pt x="215" y="535"/>
                      </a:cubicBezTo>
                      <a:cubicBezTo>
                        <a:pt x="234" y="477"/>
                        <a:pt x="273" y="399"/>
                        <a:pt x="370" y="341"/>
                      </a:cubicBezTo>
                      <a:cubicBezTo>
                        <a:pt x="487" y="283"/>
                        <a:pt x="662" y="244"/>
                        <a:pt x="818" y="24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59" y="730"/>
                        <a:pt x="117" y="808"/>
                      </a:cubicBezTo>
                      <a:lnTo>
                        <a:pt x="254" y="730"/>
                      </a:lnTo>
                      <a:cubicBezTo>
                        <a:pt x="260" y="723"/>
                        <a:pt x="273" y="719"/>
                        <a:pt x="289" y="719"/>
                      </a:cubicBezTo>
                      <a:cubicBezTo>
                        <a:pt x="321" y="719"/>
                        <a:pt x="364" y="736"/>
                        <a:pt x="390" y="788"/>
                      </a:cubicBezTo>
                      <a:cubicBezTo>
                        <a:pt x="429" y="827"/>
                        <a:pt x="429" y="905"/>
                        <a:pt x="351" y="963"/>
                      </a:cubicBezTo>
                      <a:lnTo>
                        <a:pt x="331" y="983"/>
                      </a:lnTo>
                      <a:cubicBezTo>
                        <a:pt x="468" y="1041"/>
                        <a:pt x="643" y="1080"/>
                        <a:pt x="837" y="1080"/>
                      </a:cubicBezTo>
                      <a:cubicBezTo>
                        <a:pt x="1032" y="1080"/>
                        <a:pt x="1246" y="1022"/>
                        <a:pt x="1401" y="925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8" name="Google Shape;9538;p70"/>
                <p:cNvSpPr/>
                <p:nvPr/>
              </p:nvSpPr>
              <p:spPr>
                <a:xfrm>
                  <a:off x="978675" y="945050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37" y="215"/>
                      </a:moveTo>
                      <a:cubicBezTo>
                        <a:pt x="992" y="215"/>
                        <a:pt x="1148" y="234"/>
                        <a:pt x="1265" y="312"/>
                      </a:cubicBezTo>
                      <a:cubicBezTo>
                        <a:pt x="1362" y="371"/>
                        <a:pt x="1420" y="429"/>
                        <a:pt x="1420" y="507"/>
                      </a:cubicBezTo>
                      <a:cubicBezTo>
                        <a:pt x="1420" y="585"/>
                        <a:pt x="1362" y="624"/>
                        <a:pt x="1265" y="701"/>
                      </a:cubicBezTo>
                      <a:cubicBezTo>
                        <a:pt x="1148" y="779"/>
                        <a:pt x="983" y="818"/>
                        <a:pt x="820" y="818"/>
                      </a:cubicBezTo>
                      <a:cubicBezTo>
                        <a:pt x="657" y="818"/>
                        <a:pt x="496" y="779"/>
                        <a:pt x="389" y="701"/>
                      </a:cubicBezTo>
                      <a:cubicBezTo>
                        <a:pt x="292" y="662"/>
                        <a:pt x="253" y="585"/>
                        <a:pt x="253" y="507"/>
                      </a:cubicBezTo>
                      <a:cubicBezTo>
                        <a:pt x="253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37" y="215"/>
                      </a:cubicBezTo>
                      <a:close/>
                      <a:moveTo>
                        <a:pt x="700" y="1"/>
                      </a:moveTo>
                      <a:cubicBezTo>
                        <a:pt x="54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4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6"/>
                      </a:cubicBezTo>
                      <a:cubicBezTo>
                        <a:pt x="1557" y="799"/>
                        <a:pt x="1654" y="643"/>
                        <a:pt x="1654" y="507"/>
                      </a:cubicBezTo>
                      <a:cubicBezTo>
                        <a:pt x="1654" y="371"/>
                        <a:pt x="1557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98"/>
                        <a:pt x="895" y="176"/>
                        <a:pt x="83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9" name="Google Shape;9539;p70"/>
                <p:cNvSpPr/>
                <p:nvPr/>
              </p:nvSpPr>
              <p:spPr>
                <a:xfrm>
                  <a:off x="785575" y="773925"/>
                  <a:ext cx="413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9" extrusionOk="0">
                      <a:moveTo>
                        <a:pt x="837" y="251"/>
                      </a:moveTo>
                      <a:cubicBezTo>
                        <a:pt x="1012" y="251"/>
                        <a:pt x="1148" y="270"/>
                        <a:pt x="1285" y="348"/>
                      </a:cubicBezTo>
                      <a:cubicBezTo>
                        <a:pt x="1382" y="406"/>
                        <a:pt x="1421" y="465"/>
                        <a:pt x="1421" y="543"/>
                      </a:cubicBezTo>
                      <a:cubicBezTo>
                        <a:pt x="1421" y="620"/>
                        <a:pt x="1382" y="698"/>
                        <a:pt x="1285" y="737"/>
                      </a:cubicBezTo>
                      <a:cubicBezTo>
                        <a:pt x="1158" y="815"/>
                        <a:pt x="993" y="854"/>
                        <a:pt x="832" y="854"/>
                      </a:cubicBezTo>
                      <a:cubicBezTo>
                        <a:pt x="672" y="854"/>
                        <a:pt x="516" y="815"/>
                        <a:pt x="409" y="737"/>
                      </a:cubicBezTo>
                      <a:cubicBezTo>
                        <a:pt x="312" y="698"/>
                        <a:pt x="253" y="620"/>
                        <a:pt x="253" y="543"/>
                      </a:cubicBezTo>
                      <a:cubicBezTo>
                        <a:pt x="253" y="465"/>
                        <a:pt x="312" y="426"/>
                        <a:pt x="409" y="348"/>
                      </a:cubicBezTo>
                      <a:cubicBezTo>
                        <a:pt x="526" y="270"/>
                        <a:pt x="701" y="251"/>
                        <a:pt x="837" y="251"/>
                      </a:cubicBezTo>
                      <a:close/>
                      <a:moveTo>
                        <a:pt x="812" y="0"/>
                      </a:moveTo>
                      <a:cubicBezTo>
                        <a:pt x="620" y="0"/>
                        <a:pt x="424" y="44"/>
                        <a:pt x="253" y="134"/>
                      </a:cubicBezTo>
                      <a:cubicBezTo>
                        <a:pt x="98" y="231"/>
                        <a:pt x="0" y="367"/>
                        <a:pt x="0" y="523"/>
                      </a:cubicBezTo>
                      <a:cubicBezTo>
                        <a:pt x="0" y="659"/>
                        <a:pt x="98" y="815"/>
                        <a:pt x="253" y="912"/>
                      </a:cubicBezTo>
                      <a:cubicBezTo>
                        <a:pt x="428" y="1009"/>
                        <a:pt x="623" y="1048"/>
                        <a:pt x="818" y="1048"/>
                      </a:cubicBezTo>
                      <a:cubicBezTo>
                        <a:pt x="1012" y="1048"/>
                        <a:pt x="1226" y="1009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18" y="251"/>
                      </a:cubicBezTo>
                      <a:lnTo>
                        <a:pt x="1401" y="329"/>
                      </a:lnTo>
                      <a:cubicBezTo>
                        <a:pt x="1401" y="348"/>
                        <a:pt x="1382" y="348"/>
                        <a:pt x="1362" y="348"/>
                      </a:cubicBezTo>
                      <a:cubicBezTo>
                        <a:pt x="1304" y="348"/>
                        <a:pt x="1285" y="329"/>
                        <a:pt x="126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94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0" name="Google Shape;9540;p70"/>
                <p:cNvSpPr/>
                <p:nvPr/>
              </p:nvSpPr>
              <p:spPr>
                <a:xfrm>
                  <a:off x="569150" y="599725"/>
                  <a:ext cx="69575" cy="14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" h="5643" extrusionOk="0">
                      <a:moveTo>
                        <a:pt x="2665" y="1"/>
                      </a:moveTo>
                      <a:cubicBezTo>
                        <a:pt x="2588" y="1"/>
                        <a:pt x="2549" y="40"/>
                        <a:pt x="2549" y="118"/>
                      </a:cubicBezTo>
                      <a:lnTo>
                        <a:pt x="2549" y="4009"/>
                      </a:lnTo>
                      <a:lnTo>
                        <a:pt x="0" y="5487"/>
                      </a:lnTo>
                      <a:lnTo>
                        <a:pt x="233" y="5643"/>
                      </a:lnTo>
                      <a:lnTo>
                        <a:pt x="2743" y="4164"/>
                      </a:lnTo>
                      <a:cubicBezTo>
                        <a:pt x="2782" y="4125"/>
                        <a:pt x="2782" y="4086"/>
                        <a:pt x="2782" y="4067"/>
                      </a:cubicBezTo>
                      <a:lnTo>
                        <a:pt x="2782" y="118"/>
                      </a:lnTo>
                      <a:cubicBezTo>
                        <a:pt x="2782" y="40"/>
                        <a:pt x="2743" y="1"/>
                        <a:pt x="26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1" name="Google Shape;9541;p70"/>
                <p:cNvSpPr/>
                <p:nvPr/>
              </p:nvSpPr>
              <p:spPr>
                <a:xfrm>
                  <a:off x="562825" y="735925"/>
                  <a:ext cx="121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332" extrusionOk="0">
                      <a:moveTo>
                        <a:pt x="253" y="0"/>
                      </a:moveTo>
                      <a:lnTo>
                        <a:pt x="58" y="98"/>
                      </a:lnTo>
                      <a:cubicBezTo>
                        <a:pt x="20" y="136"/>
                        <a:pt x="0" y="214"/>
                        <a:pt x="20" y="292"/>
                      </a:cubicBezTo>
                      <a:cubicBezTo>
                        <a:pt x="58" y="331"/>
                        <a:pt x="97" y="331"/>
                        <a:pt x="117" y="331"/>
                      </a:cubicBezTo>
                      <a:cubicBezTo>
                        <a:pt x="156" y="331"/>
                        <a:pt x="175" y="331"/>
                        <a:pt x="175" y="312"/>
                      </a:cubicBezTo>
                      <a:lnTo>
                        <a:pt x="486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2" name="Google Shape;9542;p70"/>
                <p:cNvSpPr/>
                <p:nvPr/>
              </p:nvSpPr>
              <p:spPr>
                <a:xfrm>
                  <a:off x="679550" y="649825"/>
                  <a:ext cx="288925" cy="1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6694" extrusionOk="0">
                      <a:moveTo>
                        <a:pt x="11343" y="1"/>
                      </a:moveTo>
                      <a:lnTo>
                        <a:pt x="10078" y="740"/>
                      </a:lnTo>
                      <a:cubicBezTo>
                        <a:pt x="10085" y="737"/>
                        <a:pt x="10092" y="735"/>
                        <a:pt x="10100" y="735"/>
                      </a:cubicBezTo>
                      <a:cubicBezTo>
                        <a:pt x="10136" y="735"/>
                        <a:pt x="10175" y="770"/>
                        <a:pt x="10175" y="818"/>
                      </a:cubicBezTo>
                      <a:cubicBezTo>
                        <a:pt x="10175" y="896"/>
                        <a:pt x="10117" y="935"/>
                        <a:pt x="10039" y="935"/>
                      </a:cubicBezTo>
                      <a:lnTo>
                        <a:pt x="9650" y="935"/>
                      </a:lnTo>
                      <a:lnTo>
                        <a:pt x="7413" y="2219"/>
                      </a:lnTo>
                      <a:cubicBezTo>
                        <a:pt x="7471" y="2219"/>
                        <a:pt x="7510" y="2277"/>
                        <a:pt x="7510" y="2355"/>
                      </a:cubicBezTo>
                      <a:cubicBezTo>
                        <a:pt x="7510" y="2413"/>
                        <a:pt x="7471" y="2472"/>
                        <a:pt x="7393" y="2472"/>
                      </a:cubicBezTo>
                      <a:lnTo>
                        <a:pt x="7004" y="2472"/>
                      </a:lnTo>
                      <a:lnTo>
                        <a:pt x="0" y="6538"/>
                      </a:lnTo>
                      <a:cubicBezTo>
                        <a:pt x="0" y="6538"/>
                        <a:pt x="20" y="6538"/>
                        <a:pt x="20" y="6557"/>
                      </a:cubicBezTo>
                      <a:cubicBezTo>
                        <a:pt x="98" y="6596"/>
                        <a:pt x="156" y="6654"/>
                        <a:pt x="195" y="6693"/>
                      </a:cubicBezTo>
                      <a:lnTo>
                        <a:pt x="4553" y="4203"/>
                      </a:lnTo>
                      <a:cubicBezTo>
                        <a:pt x="4494" y="4164"/>
                        <a:pt x="4475" y="4145"/>
                        <a:pt x="4475" y="4086"/>
                      </a:cubicBezTo>
                      <a:cubicBezTo>
                        <a:pt x="4475" y="4028"/>
                        <a:pt x="4533" y="3970"/>
                        <a:pt x="4592" y="3970"/>
                      </a:cubicBezTo>
                      <a:lnTo>
                        <a:pt x="4942" y="3970"/>
                      </a:lnTo>
                      <a:lnTo>
                        <a:pt x="11557" y="156"/>
                      </a:lnTo>
                      <a:cubicBezTo>
                        <a:pt x="11537" y="137"/>
                        <a:pt x="11479" y="137"/>
                        <a:pt x="11459" y="98"/>
                      </a:cubicBezTo>
                      <a:cubicBezTo>
                        <a:pt x="11401" y="79"/>
                        <a:pt x="11362" y="40"/>
                        <a:pt x="113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3" name="Google Shape;9543;p70"/>
                <p:cNvSpPr/>
                <p:nvPr/>
              </p:nvSpPr>
              <p:spPr>
                <a:xfrm>
                  <a:off x="677125" y="818600"/>
                  <a:ext cx="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1" extrusionOk="0">
                      <a:moveTo>
                        <a:pt x="0" y="1"/>
                      </a:moveTo>
                      <a:cubicBezTo>
                        <a:pt x="19" y="1"/>
                        <a:pt x="19" y="20"/>
                        <a:pt x="0" y="1"/>
                      </a:cubicBezTo>
                      <a:cubicBezTo>
                        <a:pt x="19" y="20"/>
                        <a:pt x="19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4" name="Google Shape;9544;p70"/>
                <p:cNvSpPr/>
                <p:nvPr/>
              </p:nvSpPr>
              <p:spPr>
                <a:xfrm>
                  <a:off x="676150" y="812275"/>
                  <a:ext cx="78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93" extrusionOk="0">
                      <a:moveTo>
                        <a:pt x="136" y="1"/>
                      </a:moveTo>
                      <a:lnTo>
                        <a:pt x="58" y="59"/>
                      </a:lnTo>
                      <a:cubicBezTo>
                        <a:pt x="20" y="79"/>
                        <a:pt x="0" y="156"/>
                        <a:pt x="20" y="234"/>
                      </a:cubicBezTo>
                      <a:cubicBezTo>
                        <a:pt x="20" y="254"/>
                        <a:pt x="39" y="254"/>
                        <a:pt x="39" y="254"/>
                      </a:cubicBezTo>
                      <a:cubicBezTo>
                        <a:pt x="39" y="254"/>
                        <a:pt x="58" y="254"/>
                        <a:pt x="58" y="273"/>
                      </a:cubicBezTo>
                      <a:cubicBezTo>
                        <a:pt x="97" y="273"/>
                        <a:pt x="97" y="293"/>
                        <a:pt x="117" y="293"/>
                      </a:cubicBezTo>
                      <a:cubicBezTo>
                        <a:pt x="136" y="293"/>
                        <a:pt x="156" y="293"/>
                        <a:pt x="156" y="273"/>
                      </a:cubicBezTo>
                      <a:lnTo>
                        <a:pt x="311" y="195"/>
                      </a:lnTo>
                      <a:cubicBezTo>
                        <a:pt x="292" y="137"/>
                        <a:pt x="234" y="79"/>
                        <a:pt x="156" y="40"/>
                      </a:cubicBezTo>
                      <a:cubicBezTo>
                        <a:pt x="156" y="40"/>
                        <a:pt x="136" y="40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5" name="Google Shape;9545;p70"/>
                <p:cNvSpPr/>
                <p:nvPr/>
              </p:nvSpPr>
              <p:spPr>
                <a:xfrm>
                  <a:off x="963600" y="646725"/>
                  <a:ext cx="73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42" extrusionOk="0">
                      <a:moveTo>
                        <a:pt x="152" y="1"/>
                      </a:moveTo>
                      <a:cubicBezTo>
                        <a:pt x="135" y="1"/>
                        <a:pt x="117" y="3"/>
                        <a:pt x="97" y="8"/>
                      </a:cubicBezTo>
                      <a:lnTo>
                        <a:pt x="0" y="66"/>
                      </a:lnTo>
                      <a:cubicBezTo>
                        <a:pt x="19" y="105"/>
                        <a:pt x="78" y="164"/>
                        <a:pt x="117" y="183"/>
                      </a:cubicBezTo>
                      <a:cubicBezTo>
                        <a:pt x="136" y="203"/>
                        <a:pt x="195" y="203"/>
                        <a:pt x="214" y="241"/>
                      </a:cubicBezTo>
                      <a:cubicBezTo>
                        <a:pt x="272" y="203"/>
                        <a:pt x="292" y="125"/>
                        <a:pt x="272" y="66"/>
                      </a:cubicBezTo>
                      <a:cubicBezTo>
                        <a:pt x="243" y="23"/>
                        <a:pt x="20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6" name="Google Shape;9546;p70"/>
                <p:cNvSpPr/>
                <p:nvPr/>
              </p:nvSpPr>
              <p:spPr>
                <a:xfrm>
                  <a:off x="818650" y="753925"/>
                  <a:ext cx="51100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1051" extrusionOk="0">
                      <a:moveTo>
                        <a:pt x="1557" y="0"/>
                      </a:moveTo>
                      <a:lnTo>
                        <a:pt x="0" y="915"/>
                      </a:lnTo>
                      <a:cubicBezTo>
                        <a:pt x="39" y="915"/>
                        <a:pt x="59" y="934"/>
                        <a:pt x="78" y="934"/>
                      </a:cubicBezTo>
                      <a:cubicBezTo>
                        <a:pt x="137" y="953"/>
                        <a:pt x="176" y="1012"/>
                        <a:pt x="234" y="1051"/>
                      </a:cubicBezTo>
                      <a:lnTo>
                        <a:pt x="20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7" name="Google Shape;9547;p70"/>
                <p:cNvSpPr/>
                <p:nvPr/>
              </p:nvSpPr>
              <p:spPr>
                <a:xfrm>
                  <a:off x="868750" y="692625"/>
                  <a:ext cx="101675" cy="5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219" extrusionOk="0">
                      <a:moveTo>
                        <a:pt x="3833" y="1"/>
                      </a:moveTo>
                      <a:lnTo>
                        <a:pt x="0" y="2219"/>
                      </a:lnTo>
                      <a:lnTo>
                        <a:pt x="487" y="2219"/>
                      </a:lnTo>
                      <a:lnTo>
                        <a:pt x="4066" y="156"/>
                      </a:lnTo>
                      <a:cubicBezTo>
                        <a:pt x="4027" y="156"/>
                        <a:pt x="4008" y="118"/>
                        <a:pt x="3989" y="118"/>
                      </a:cubicBezTo>
                      <a:cubicBezTo>
                        <a:pt x="3911" y="79"/>
                        <a:pt x="3872" y="59"/>
                        <a:pt x="38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8" name="Google Shape;9548;p70"/>
                <p:cNvSpPr/>
                <p:nvPr/>
              </p:nvSpPr>
              <p:spPr>
                <a:xfrm>
                  <a:off x="964550" y="690025"/>
                  <a:ext cx="83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1" extrusionOk="0">
                      <a:moveTo>
                        <a:pt x="183" y="0"/>
                      </a:moveTo>
                      <a:cubicBezTo>
                        <a:pt x="167" y="0"/>
                        <a:pt x="152" y="3"/>
                        <a:pt x="137" y="8"/>
                      </a:cubicBezTo>
                      <a:lnTo>
                        <a:pt x="1" y="85"/>
                      </a:lnTo>
                      <a:cubicBezTo>
                        <a:pt x="59" y="144"/>
                        <a:pt x="98" y="202"/>
                        <a:pt x="157" y="222"/>
                      </a:cubicBezTo>
                      <a:cubicBezTo>
                        <a:pt x="176" y="222"/>
                        <a:pt x="195" y="260"/>
                        <a:pt x="234" y="260"/>
                      </a:cubicBezTo>
                      <a:lnTo>
                        <a:pt x="254" y="222"/>
                      </a:lnTo>
                      <a:cubicBezTo>
                        <a:pt x="293" y="202"/>
                        <a:pt x="332" y="124"/>
                        <a:pt x="293" y="66"/>
                      </a:cubicBezTo>
                      <a:cubicBezTo>
                        <a:pt x="278" y="22"/>
                        <a:pt x="231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9" name="Google Shape;9549;p70"/>
                <p:cNvSpPr/>
                <p:nvPr/>
              </p:nvSpPr>
              <p:spPr>
                <a:xfrm>
                  <a:off x="816225" y="777250"/>
                  <a:ext cx="73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35" extrusionOk="0">
                      <a:moveTo>
                        <a:pt x="97" y="1"/>
                      </a:moveTo>
                      <a:lnTo>
                        <a:pt x="78" y="20"/>
                      </a:lnTo>
                      <a:cubicBezTo>
                        <a:pt x="39" y="40"/>
                        <a:pt x="0" y="118"/>
                        <a:pt x="39" y="196"/>
                      </a:cubicBezTo>
                      <a:cubicBezTo>
                        <a:pt x="59" y="234"/>
                        <a:pt x="97" y="234"/>
                        <a:pt x="117" y="234"/>
                      </a:cubicBezTo>
                      <a:cubicBezTo>
                        <a:pt x="156" y="234"/>
                        <a:pt x="175" y="234"/>
                        <a:pt x="175" y="215"/>
                      </a:cubicBezTo>
                      <a:lnTo>
                        <a:pt x="292" y="137"/>
                      </a:lnTo>
                      <a:cubicBezTo>
                        <a:pt x="273" y="98"/>
                        <a:pt x="253" y="40"/>
                        <a:pt x="175" y="20"/>
                      </a:cubicBezTo>
                      <a:cubicBezTo>
                        <a:pt x="156" y="1"/>
                        <a:pt x="117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0" name="Google Shape;9550;p70"/>
                <p:cNvSpPr/>
                <p:nvPr/>
              </p:nvSpPr>
              <p:spPr>
                <a:xfrm>
                  <a:off x="723800" y="705275"/>
                  <a:ext cx="1410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54" extrusionOk="0">
                      <a:moveTo>
                        <a:pt x="429" y="1"/>
                      </a:moveTo>
                      <a:lnTo>
                        <a:pt x="1" y="254"/>
                      </a:lnTo>
                      <a:lnTo>
                        <a:pt x="5234" y="254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1" name="Google Shape;9551;p70"/>
                <p:cNvSpPr/>
                <p:nvPr/>
              </p:nvSpPr>
              <p:spPr>
                <a:xfrm>
                  <a:off x="721375" y="705275"/>
                  <a:ext cx="131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254" extrusionOk="0">
                      <a:moveTo>
                        <a:pt x="13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cubicBezTo>
                        <a:pt x="0" y="195"/>
                        <a:pt x="59" y="254"/>
                        <a:pt x="98" y="254"/>
                      </a:cubicBezTo>
                      <a:lnTo>
                        <a:pt x="5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2" name="Google Shape;9552;p70"/>
                <p:cNvSpPr/>
                <p:nvPr/>
              </p:nvSpPr>
              <p:spPr>
                <a:xfrm>
                  <a:off x="854650" y="705275"/>
                  <a:ext cx="126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254" extrusionOk="0">
                      <a:moveTo>
                        <a:pt x="409" y="1"/>
                      </a:moveTo>
                      <a:lnTo>
                        <a:pt x="0" y="254"/>
                      </a:lnTo>
                      <a:lnTo>
                        <a:pt x="389" y="254"/>
                      </a:lnTo>
                      <a:cubicBezTo>
                        <a:pt x="467" y="254"/>
                        <a:pt x="506" y="195"/>
                        <a:pt x="506" y="137"/>
                      </a:cubicBezTo>
                      <a:cubicBezTo>
                        <a:pt x="506" y="59"/>
                        <a:pt x="467" y="20"/>
                        <a:pt x="4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3" name="Google Shape;9553;p70"/>
                <p:cNvSpPr/>
                <p:nvPr/>
              </p:nvSpPr>
              <p:spPr>
                <a:xfrm>
                  <a:off x="790450" y="667350"/>
                  <a:ext cx="1410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2" h="234" extrusionOk="0">
                      <a:moveTo>
                        <a:pt x="409" y="0"/>
                      </a:moveTo>
                      <a:lnTo>
                        <a:pt x="0" y="234"/>
                      </a:lnTo>
                      <a:lnTo>
                        <a:pt x="5214" y="234"/>
                      </a:lnTo>
                      <a:lnTo>
                        <a:pt x="56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4" name="Google Shape;9554;p70"/>
                <p:cNvSpPr/>
                <p:nvPr/>
              </p:nvSpPr>
              <p:spPr>
                <a:xfrm>
                  <a:off x="788000" y="667350"/>
                  <a:ext cx="126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34" extrusionOk="0">
                      <a:moveTo>
                        <a:pt x="117" y="0"/>
                      </a:moveTo>
                      <a:cubicBezTo>
                        <a:pt x="40" y="0"/>
                        <a:pt x="1" y="39"/>
                        <a:pt x="1" y="117"/>
                      </a:cubicBezTo>
                      <a:cubicBezTo>
                        <a:pt x="1" y="195"/>
                        <a:pt x="40" y="234"/>
                        <a:pt x="98" y="234"/>
                      </a:cubicBez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5" name="Google Shape;9555;p70"/>
                <p:cNvSpPr/>
                <p:nvPr/>
              </p:nvSpPr>
              <p:spPr>
                <a:xfrm>
                  <a:off x="920775" y="667350"/>
                  <a:ext cx="131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234" extrusionOk="0">
                      <a:moveTo>
                        <a:pt x="429" y="0"/>
                      </a:moveTo>
                      <a:lnTo>
                        <a:pt x="1" y="234"/>
                      </a:lnTo>
                      <a:lnTo>
                        <a:pt x="390" y="234"/>
                      </a:lnTo>
                      <a:cubicBezTo>
                        <a:pt x="468" y="234"/>
                        <a:pt x="526" y="195"/>
                        <a:pt x="526" y="117"/>
                      </a:cubicBezTo>
                      <a:cubicBezTo>
                        <a:pt x="526" y="39"/>
                        <a:pt x="468" y="2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6" name="Google Shape;9556;p70"/>
                <p:cNvSpPr/>
                <p:nvPr/>
              </p:nvSpPr>
              <p:spPr>
                <a:xfrm>
                  <a:off x="793850" y="748075"/>
                  <a:ext cx="749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35" extrusionOk="0">
                      <a:moveTo>
                        <a:pt x="389" y="1"/>
                      </a:moveTo>
                      <a:lnTo>
                        <a:pt x="0" y="215"/>
                      </a:lnTo>
                      <a:cubicBezTo>
                        <a:pt x="0" y="234"/>
                        <a:pt x="20" y="234"/>
                        <a:pt x="59" y="234"/>
                      </a:cubicBezTo>
                      <a:lnTo>
                        <a:pt x="2588" y="234"/>
                      </a:lnTo>
                      <a:lnTo>
                        <a:pt x="2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7" name="Google Shape;9557;p70"/>
                <p:cNvSpPr/>
                <p:nvPr/>
              </p:nvSpPr>
              <p:spPr>
                <a:xfrm>
                  <a:off x="869725" y="474250"/>
                  <a:ext cx="602625" cy="2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5" h="11188" extrusionOk="0">
                      <a:moveTo>
                        <a:pt x="10609" y="7793"/>
                      </a:moveTo>
                      <a:cubicBezTo>
                        <a:pt x="10604" y="7796"/>
                        <a:pt x="10600" y="7798"/>
                        <a:pt x="10595" y="7801"/>
                      </a:cubicBezTo>
                      <a:lnTo>
                        <a:pt x="10595" y="7801"/>
                      </a:lnTo>
                      <a:lnTo>
                        <a:pt x="10609" y="7793"/>
                      </a:lnTo>
                      <a:close/>
                      <a:moveTo>
                        <a:pt x="24105" y="0"/>
                      </a:moveTo>
                      <a:lnTo>
                        <a:pt x="10609" y="7793"/>
                      </a:lnTo>
                      <a:lnTo>
                        <a:pt x="10609" y="7793"/>
                      </a:lnTo>
                      <a:cubicBezTo>
                        <a:pt x="10624" y="7786"/>
                        <a:pt x="10641" y="7782"/>
                        <a:pt x="10662" y="7782"/>
                      </a:cubicBezTo>
                      <a:cubicBezTo>
                        <a:pt x="10720" y="7782"/>
                        <a:pt x="10778" y="7841"/>
                        <a:pt x="10778" y="7919"/>
                      </a:cubicBezTo>
                      <a:lnTo>
                        <a:pt x="10778" y="7977"/>
                      </a:lnTo>
                      <a:lnTo>
                        <a:pt x="24105" y="292"/>
                      </a:lnTo>
                      <a:lnTo>
                        <a:pt x="24105" y="0"/>
                      </a:lnTo>
                      <a:close/>
                      <a:moveTo>
                        <a:pt x="8804" y="8836"/>
                      </a:moveTo>
                      <a:lnTo>
                        <a:pt x="8804" y="8836"/>
                      </a:lnTo>
                      <a:cubicBezTo>
                        <a:pt x="8779" y="8841"/>
                        <a:pt x="8759" y="8854"/>
                        <a:pt x="8745" y="8870"/>
                      </a:cubicBezTo>
                      <a:lnTo>
                        <a:pt x="8745" y="8870"/>
                      </a:lnTo>
                      <a:lnTo>
                        <a:pt x="8804" y="8836"/>
                      </a:lnTo>
                      <a:close/>
                      <a:moveTo>
                        <a:pt x="10595" y="7801"/>
                      </a:moveTo>
                      <a:lnTo>
                        <a:pt x="8804" y="8836"/>
                      </a:lnTo>
                      <a:lnTo>
                        <a:pt x="8804" y="8836"/>
                      </a:lnTo>
                      <a:cubicBezTo>
                        <a:pt x="8813" y="8834"/>
                        <a:pt x="8822" y="8833"/>
                        <a:pt x="8833" y="8833"/>
                      </a:cubicBezTo>
                      <a:cubicBezTo>
                        <a:pt x="8911" y="8833"/>
                        <a:pt x="8949" y="8891"/>
                        <a:pt x="8949" y="8950"/>
                      </a:cubicBezTo>
                      <a:lnTo>
                        <a:pt x="8949" y="9028"/>
                      </a:lnTo>
                      <a:lnTo>
                        <a:pt x="10545" y="8113"/>
                      </a:lnTo>
                      <a:lnTo>
                        <a:pt x="10545" y="7919"/>
                      </a:lnTo>
                      <a:cubicBezTo>
                        <a:pt x="10545" y="7867"/>
                        <a:pt x="10562" y="7825"/>
                        <a:pt x="10595" y="7801"/>
                      </a:cubicBezTo>
                      <a:close/>
                      <a:moveTo>
                        <a:pt x="6988" y="9885"/>
                      </a:moveTo>
                      <a:lnTo>
                        <a:pt x="6988" y="9885"/>
                      </a:lnTo>
                      <a:cubicBezTo>
                        <a:pt x="6956" y="9889"/>
                        <a:pt x="6927" y="9904"/>
                        <a:pt x="6908" y="9931"/>
                      </a:cubicBezTo>
                      <a:lnTo>
                        <a:pt x="6908" y="9931"/>
                      </a:lnTo>
                      <a:lnTo>
                        <a:pt x="6988" y="9885"/>
                      </a:lnTo>
                      <a:close/>
                      <a:moveTo>
                        <a:pt x="8745" y="8870"/>
                      </a:moveTo>
                      <a:lnTo>
                        <a:pt x="6988" y="9885"/>
                      </a:lnTo>
                      <a:lnTo>
                        <a:pt x="6988" y="9885"/>
                      </a:lnTo>
                      <a:cubicBezTo>
                        <a:pt x="6993" y="9884"/>
                        <a:pt x="6999" y="9884"/>
                        <a:pt x="7004" y="9884"/>
                      </a:cubicBezTo>
                      <a:cubicBezTo>
                        <a:pt x="7082" y="9884"/>
                        <a:pt x="7140" y="9923"/>
                        <a:pt x="7140" y="10000"/>
                      </a:cubicBezTo>
                      <a:lnTo>
                        <a:pt x="7140" y="10098"/>
                      </a:lnTo>
                      <a:lnTo>
                        <a:pt x="8716" y="9183"/>
                      </a:lnTo>
                      <a:lnTo>
                        <a:pt x="8716" y="8950"/>
                      </a:lnTo>
                      <a:cubicBezTo>
                        <a:pt x="8716" y="8921"/>
                        <a:pt x="8726" y="8892"/>
                        <a:pt x="8745" y="8870"/>
                      </a:cubicBezTo>
                      <a:close/>
                      <a:moveTo>
                        <a:pt x="6908" y="9931"/>
                      </a:moveTo>
                      <a:lnTo>
                        <a:pt x="5136" y="10954"/>
                      </a:lnTo>
                      <a:lnTo>
                        <a:pt x="428" y="10954"/>
                      </a:lnTo>
                      <a:lnTo>
                        <a:pt x="0" y="11187"/>
                      </a:lnTo>
                      <a:lnTo>
                        <a:pt x="5058" y="11187"/>
                      </a:lnTo>
                      <a:lnTo>
                        <a:pt x="5058" y="11070"/>
                      </a:lnTo>
                      <a:cubicBezTo>
                        <a:pt x="5058" y="10993"/>
                        <a:pt x="5117" y="10954"/>
                        <a:pt x="5195" y="10954"/>
                      </a:cubicBezTo>
                      <a:cubicBezTo>
                        <a:pt x="5253" y="10954"/>
                        <a:pt x="5311" y="10993"/>
                        <a:pt x="5311" y="11070"/>
                      </a:cubicBezTo>
                      <a:lnTo>
                        <a:pt x="5311" y="11148"/>
                      </a:lnTo>
                      <a:lnTo>
                        <a:pt x="6887" y="10214"/>
                      </a:lnTo>
                      <a:lnTo>
                        <a:pt x="6887" y="10000"/>
                      </a:lnTo>
                      <a:cubicBezTo>
                        <a:pt x="6887" y="9972"/>
                        <a:pt x="6895" y="9949"/>
                        <a:pt x="6908" y="99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8" name="Google Shape;9558;p70"/>
                <p:cNvSpPr/>
                <p:nvPr/>
              </p:nvSpPr>
              <p:spPr>
                <a:xfrm>
                  <a:off x="791900" y="748075"/>
                  <a:ext cx="117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215" extrusionOk="0">
                      <a:moveTo>
                        <a:pt x="137" y="1"/>
                      </a:moveTo>
                      <a:cubicBezTo>
                        <a:pt x="59" y="1"/>
                        <a:pt x="0" y="78"/>
                        <a:pt x="0" y="117"/>
                      </a:cubicBezTo>
                      <a:cubicBezTo>
                        <a:pt x="0" y="176"/>
                        <a:pt x="39" y="195"/>
                        <a:pt x="78" y="215"/>
                      </a:cubicBezTo>
                      <a:lnTo>
                        <a:pt x="4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9" name="Google Shape;9559;p70"/>
                <p:cNvSpPr/>
                <p:nvPr/>
              </p:nvSpPr>
              <p:spPr>
                <a:xfrm>
                  <a:off x="857550" y="748075"/>
                  <a:ext cx="229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235" extrusionOk="0">
                      <a:moveTo>
                        <a:pt x="429" y="1"/>
                      </a:moveTo>
                      <a:lnTo>
                        <a:pt x="1" y="234"/>
                      </a:lnTo>
                      <a:lnTo>
                        <a:pt x="487" y="234"/>
                      </a:lnTo>
                      <a:lnTo>
                        <a:pt x="9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0" name="Google Shape;9560;p70"/>
                <p:cNvSpPr/>
                <p:nvPr/>
              </p:nvSpPr>
              <p:spPr>
                <a:xfrm>
                  <a:off x="1146475" y="2081725"/>
                  <a:ext cx="104575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" h="2433" extrusionOk="0">
                      <a:moveTo>
                        <a:pt x="3969" y="0"/>
                      </a:moveTo>
                      <a:lnTo>
                        <a:pt x="0" y="2296"/>
                      </a:lnTo>
                      <a:cubicBezTo>
                        <a:pt x="20" y="2296"/>
                        <a:pt x="58" y="2315"/>
                        <a:pt x="58" y="2315"/>
                      </a:cubicBezTo>
                      <a:cubicBezTo>
                        <a:pt x="117" y="2374"/>
                        <a:pt x="175" y="2393"/>
                        <a:pt x="214" y="2432"/>
                      </a:cubicBezTo>
                      <a:lnTo>
                        <a:pt x="4183" y="156"/>
                      </a:lnTo>
                      <a:cubicBezTo>
                        <a:pt x="4163" y="156"/>
                        <a:pt x="4125" y="117"/>
                        <a:pt x="4105" y="117"/>
                      </a:cubicBezTo>
                      <a:cubicBezTo>
                        <a:pt x="4066" y="98"/>
                        <a:pt x="4008" y="5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1" name="Google Shape;9561;p70"/>
                <p:cNvSpPr/>
                <p:nvPr/>
              </p:nvSpPr>
              <p:spPr>
                <a:xfrm>
                  <a:off x="1242775" y="206152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328" y="712"/>
                      </a:moveTo>
                      <a:cubicBezTo>
                        <a:pt x="345" y="726"/>
                        <a:pt x="366" y="738"/>
                        <a:pt x="389" y="750"/>
                      </a:cubicBezTo>
                      <a:cubicBezTo>
                        <a:pt x="390" y="751"/>
                        <a:pt x="391" y="751"/>
                        <a:pt x="393" y="752"/>
                      </a:cubicBezTo>
                      <a:lnTo>
                        <a:pt x="393" y="752"/>
                      </a:lnTo>
                      <a:cubicBezTo>
                        <a:pt x="377" y="730"/>
                        <a:pt x="354" y="716"/>
                        <a:pt x="328" y="712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8" y="50"/>
                        <a:pt x="253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39" y="731"/>
                        <a:pt x="117" y="808"/>
                      </a:cubicBezTo>
                      <a:lnTo>
                        <a:pt x="234" y="731"/>
                      </a:lnTo>
                      <a:cubicBezTo>
                        <a:pt x="260" y="718"/>
                        <a:pt x="285" y="711"/>
                        <a:pt x="309" y="711"/>
                      </a:cubicBezTo>
                      <a:cubicBezTo>
                        <a:pt x="316" y="711"/>
                        <a:pt x="322" y="712"/>
                        <a:pt x="328" y="712"/>
                      </a:cubicBezTo>
                      <a:lnTo>
                        <a:pt x="328" y="712"/>
                      </a:lnTo>
                      <a:cubicBezTo>
                        <a:pt x="258" y="661"/>
                        <a:pt x="234" y="602"/>
                        <a:pt x="234" y="555"/>
                      </a:cubicBezTo>
                      <a:cubicBezTo>
                        <a:pt x="234" y="478"/>
                        <a:pt x="292" y="400"/>
                        <a:pt x="389" y="361"/>
                      </a:cubicBezTo>
                      <a:cubicBezTo>
                        <a:pt x="506" y="283"/>
                        <a:pt x="681" y="264"/>
                        <a:pt x="817" y="264"/>
                      </a:cubicBezTo>
                      <a:cubicBezTo>
                        <a:pt x="992" y="264"/>
                        <a:pt x="1129" y="283"/>
                        <a:pt x="124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14"/>
                        <a:pt x="1343" y="672"/>
                        <a:pt x="1245" y="750"/>
                      </a:cubicBezTo>
                      <a:cubicBezTo>
                        <a:pt x="1129" y="818"/>
                        <a:pt x="968" y="852"/>
                        <a:pt x="810" y="852"/>
                      </a:cubicBezTo>
                      <a:cubicBezTo>
                        <a:pt x="654" y="852"/>
                        <a:pt x="499" y="819"/>
                        <a:pt x="393" y="752"/>
                      </a:cubicBezTo>
                      <a:lnTo>
                        <a:pt x="393" y="752"/>
                      </a:lnTo>
                      <a:cubicBezTo>
                        <a:pt x="400" y="762"/>
                        <a:pt x="405" y="775"/>
                        <a:pt x="409" y="789"/>
                      </a:cubicBezTo>
                      <a:cubicBezTo>
                        <a:pt x="428" y="847"/>
                        <a:pt x="428" y="906"/>
                        <a:pt x="35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42" y="1081"/>
                        <a:pt x="817" y="1081"/>
                      </a:cubicBezTo>
                      <a:cubicBezTo>
                        <a:pt x="1012" y="1081"/>
                        <a:pt x="1226" y="1042"/>
                        <a:pt x="1381" y="925"/>
                      </a:cubicBezTo>
                      <a:cubicBezTo>
                        <a:pt x="1557" y="847"/>
                        <a:pt x="1654" y="692"/>
                        <a:pt x="1654" y="536"/>
                      </a:cubicBezTo>
                      <a:cubicBezTo>
                        <a:pt x="1654" y="400"/>
                        <a:pt x="1537" y="244"/>
                        <a:pt x="1381" y="147"/>
                      </a:cubicBezTo>
                      <a:cubicBezTo>
                        <a:pt x="1226" y="50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2" name="Google Shape;9562;p70"/>
                <p:cNvSpPr/>
                <p:nvPr/>
              </p:nvSpPr>
              <p:spPr>
                <a:xfrm>
                  <a:off x="1245675" y="2079100"/>
                  <a:ext cx="78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1" extrusionOk="0">
                      <a:moveTo>
                        <a:pt x="175" y="1"/>
                      </a:moveTo>
                      <a:cubicBezTo>
                        <a:pt x="157" y="1"/>
                        <a:pt x="137" y="3"/>
                        <a:pt x="118" y="8"/>
                      </a:cubicBezTo>
                      <a:lnTo>
                        <a:pt x="1" y="86"/>
                      </a:lnTo>
                      <a:cubicBezTo>
                        <a:pt x="40" y="164"/>
                        <a:pt x="98" y="183"/>
                        <a:pt x="137" y="222"/>
                      </a:cubicBezTo>
                      <a:cubicBezTo>
                        <a:pt x="157" y="261"/>
                        <a:pt x="195" y="261"/>
                        <a:pt x="215" y="261"/>
                      </a:cubicBezTo>
                      <a:lnTo>
                        <a:pt x="234" y="222"/>
                      </a:lnTo>
                      <a:cubicBezTo>
                        <a:pt x="293" y="203"/>
                        <a:pt x="312" y="144"/>
                        <a:pt x="293" y="66"/>
                      </a:cubicBezTo>
                      <a:cubicBezTo>
                        <a:pt x="278" y="23"/>
                        <a:pt x="23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3" name="Google Shape;9563;p70"/>
                <p:cNvSpPr/>
                <p:nvPr/>
              </p:nvSpPr>
              <p:spPr>
                <a:xfrm>
                  <a:off x="1114375" y="2137525"/>
                  <a:ext cx="40875" cy="2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37" extrusionOk="0">
                      <a:moveTo>
                        <a:pt x="778" y="181"/>
                      </a:moveTo>
                      <a:cubicBezTo>
                        <a:pt x="953" y="181"/>
                        <a:pt x="1090" y="200"/>
                        <a:pt x="1206" y="278"/>
                      </a:cubicBezTo>
                      <a:cubicBezTo>
                        <a:pt x="1304" y="317"/>
                        <a:pt x="1362" y="395"/>
                        <a:pt x="1362" y="473"/>
                      </a:cubicBezTo>
                      <a:cubicBezTo>
                        <a:pt x="1362" y="550"/>
                        <a:pt x="1304" y="589"/>
                        <a:pt x="1206" y="667"/>
                      </a:cubicBezTo>
                      <a:cubicBezTo>
                        <a:pt x="1099" y="735"/>
                        <a:pt x="944" y="769"/>
                        <a:pt x="783" y="769"/>
                      </a:cubicBezTo>
                      <a:cubicBezTo>
                        <a:pt x="623" y="769"/>
                        <a:pt x="457" y="735"/>
                        <a:pt x="331" y="667"/>
                      </a:cubicBezTo>
                      <a:cubicBezTo>
                        <a:pt x="234" y="628"/>
                        <a:pt x="195" y="550"/>
                        <a:pt x="195" y="473"/>
                      </a:cubicBezTo>
                      <a:cubicBezTo>
                        <a:pt x="195" y="395"/>
                        <a:pt x="234" y="356"/>
                        <a:pt x="331" y="278"/>
                      </a:cubicBezTo>
                      <a:cubicBezTo>
                        <a:pt x="467" y="200"/>
                        <a:pt x="623" y="181"/>
                        <a:pt x="778" y="181"/>
                      </a:cubicBezTo>
                      <a:close/>
                      <a:moveTo>
                        <a:pt x="807" y="1"/>
                      </a:moveTo>
                      <a:cubicBezTo>
                        <a:pt x="632" y="1"/>
                        <a:pt x="457" y="35"/>
                        <a:pt x="311" y="103"/>
                      </a:cubicBezTo>
                      <a:cubicBezTo>
                        <a:pt x="370" y="161"/>
                        <a:pt x="389" y="200"/>
                        <a:pt x="331" y="259"/>
                      </a:cubicBezTo>
                      <a:cubicBezTo>
                        <a:pt x="311" y="297"/>
                        <a:pt x="272" y="297"/>
                        <a:pt x="234" y="297"/>
                      </a:cubicBezTo>
                      <a:cubicBezTo>
                        <a:pt x="214" y="297"/>
                        <a:pt x="195" y="297"/>
                        <a:pt x="195" y="278"/>
                      </a:cubicBezTo>
                      <a:lnTo>
                        <a:pt x="117" y="220"/>
                      </a:lnTo>
                      <a:cubicBezTo>
                        <a:pt x="39" y="297"/>
                        <a:pt x="0" y="395"/>
                        <a:pt x="0" y="492"/>
                      </a:cubicBezTo>
                      <a:cubicBezTo>
                        <a:pt x="0" y="648"/>
                        <a:pt x="97" y="784"/>
                        <a:pt x="272" y="881"/>
                      </a:cubicBezTo>
                      <a:cubicBezTo>
                        <a:pt x="428" y="978"/>
                        <a:pt x="623" y="1037"/>
                        <a:pt x="817" y="1037"/>
                      </a:cubicBezTo>
                      <a:cubicBezTo>
                        <a:pt x="992" y="1037"/>
                        <a:pt x="1167" y="978"/>
                        <a:pt x="1304" y="939"/>
                      </a:cubicBezTo>
                      <a:lnTo>
                        <a:pt x="1265" y="920"/>
                      </a:lnTo>
                      <a:cubicBezTo>
                        <a:pt x="1167" y="842"/>
                        <a:pt x="1148" y="764"/>
                        <a:pt x="1187" y="725"/>
                      </a:cubicBezTo>
                      <a:cubicBezTo>
                        <a:pt x="1201" y="682"/>
                        <a:pt x="1249" y="660"/>
                        <a:pt x="1304" y="660"/>
                      </a:cubicBezTo>
                      <a:cubicBezTo>
                        <a:pt x="1323" y="660"/>
                        <a:pt x="1342" y="662"/>
                        <a:pt x="1362" y="667"/>
                      </a:cubicBezTo>
                      <a:lnTo>
                        <a:pt x="1498" y="764"/>
                      </a:lnTo>
                      <a:cubicBezTo>
                        <a:pt x="1576" y="687"/>
                        <a:pt x="1634" y="589"/>
                        <a:pt x="1634" y="492"/>
                      </a:cubicBezTo>
                      <a:cubicBezTo>
                        <a:pt x="1634" y="395"/>
                        <a:pt x="1576" y="297"/>
                        <a:pt x="1498" y="220"/>
                      </a:cubicBezTo>
                      <a:lnTo>
                        <a:pt x="1440" y="278"/>
                      </a:lnTo>
                      <a:cubicBezTo>
                        <a:pt x="1401" y="278"/>
                        <a:pt x="1381" y="297"/>
                        <a:pt x="1381" y="297"/>
                      </a:cubicBezTo>
                      <a:cubicBezTo>
                        <a:pt x="1342" y="297"/>
                        <a:pt x="1304" y="278"/>
                        <a:pt x="1284" y="259"/>
                      </a:cubicBezTo>
                      <a:cubicBezTo>
                        <a:pt x="1265" y="200"/>
                        <a:pt x="1265" y="122"/>
                        <a:pt x="1304" y="103"/>
                      </a:cubicBezTo>
                      <a:cubicBezTo>
                        <a:pt x="1158" y="35"/>
                        <a:pt x="983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4" name="Google Shape;9564;p70"/>
                <p:cNvSpPr/>
                <p:nvPr/>
              </p:nvSpPr>
              <p:spPr>
                <a:xfrm>
                  <a:off x="1144525" y="2139125"/>
                  <a:ext cx="6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15" extrusionOk="0">
                      <a:moveTo>
                        <a:pt x="78" y="0"/>
                      </a:moveTo>
                      <a:cubicBezTo>
                        <a:pt x="39" y="39"/>
                        <a:pt x="0" y="97"/>
                        <a:pt x="59" y="175"/>
                      </a:cubicBezTo>
                      <a:cubicBezTo>
                        <a:pt x="78" y="214"/>
                        <a:pt x="117" y="214"/>
                        <a:pt x="156" y="214"/>
                      </a:cubicBezTo>
                      <a:cubicBezTo>
                        <a:pt x="175" y="214"/>
                        <a:pt x="195" y="214"/>
                        <a:pt x="195" y="195"/>
                      </a:cubicBezTo>
                      <a:lnTo>
                        <a:pt x="273" y="136"/>
                      </a:lnTo>
                      <a:cubicBezTo>
                        <a:pt x="214" y="97"/>
                        <a:pt x="175" y="39"/>
                        <a:pt x="117" y="19"/>
                      </a:cubicBezTo>
                      <a:cubicBezTo>
                        <a:pt x="98" y="19"/>
                        <a:pt x="78" y="0"/>
                        <a:pt x="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5" name="Google Shape;9565;p70"/>
                <p:cNvSpPr/>
                <p:nvPr/>
              </p:nvSpPr>
              <p:spPr>
                <a:xfrm>
                  <a:off x="1145975" y="2156125"/>
                  <a:ext cx="32637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5" h="7706" extrusionOk="0">
                      <a:moveTo>
                        <a:pt x="215" y="1"/>
                      </a:moveTo>
                      <a:cubicBezTo>
                        <a:pt x="195" y="59"/>
                        <a:pt x="137" y="98"/>
                        <a:pt x="78" y="137"/>
                      </a:cubicBezTo>
                      <a:cubicBezTo>
                        <a:pt x="40" y="137"/>
                        <a:pt x="20" y="176"/>
                        <a:pt x="1" y="176"/>
                      </a:cubicBezTo>
                      <a:lnTo>
                        <a:pt x="13055" y="7705"/>
                      </a:lnTo>
                      <a:lnTo>
                        <a:pt x="13055" y="741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6" name="Google Shape;9566;p70"/>
                <p:cNvSpPr/>
                <p:nvPr/>
              </p:nvSpPr>
              <p:spPr>
                <a:xfrm>
                  <a:off x="1143550" y="2153925"/>
                  <a:ext cx="830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5" extrusionOk="0">
                      <a:moveTo>
                        <a:pt x="137" y="0"/>
                      </a:moveTo>
                      <a:cubicBezTo>
                        <a:pt x="98" y="0"/>
                        <a:pt x="59" y="18"/>
                        <a:pt x="20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17" y="264"/>
                      </a:lnTo>
                      <a:cubicBezTo>
                        <a:pt x="137" y="264"/>
                        <a:pt x="175" y="225"/>
                        <a:pt x="195" y="225"/>
                      </a:cubicBezTo>
                      <a:cubicBezTo>
                        <a:pt x="234" y="186"/>
                        <a:pt x="292" y="147"/>
                        <a:pt x="331" y="108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7" name="Google Shape;9567;p70"/>
                <p:cNvSpPr/>
                <p:nvPr/>
              </p:nvSpPr>
              <p:spPr>
                <a:xfrm>
                  <a:off x="1058425" y="2106050"/>
                  <a:ext cx="63250" cy="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499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16" y="1498"/>
                      </a:lnTo>
                      <a:cubicBezTo>
                        <a:pt x="2335" y="1420"/>
                        <a:pt x="2374" y="1401"/>
                        <a:pt x="2452" y="1342"/>
                      </a:cubicBezTo>
                      <a:cubicBezTo>
                        <a:pt x="2472" y="1342"/>
                        <a:pt x="2510" y="1323"/>
                        <a:pt x="2530" y="1323"/>
                      </a:cubicBezTo>
                      <a:lnTo>
                        <a:pt x="2510" y="132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8" name="Google Shape;9568;p70"/>
                <p:cNvSpPr/>
                <p:nvPr/>
              </p:nvSpPr>
              <p:spPr>
                <a:xfrm>
                  <a:off x="1019025" y="2083175"/>
                  <a:ext cx="39425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24" y="915"/>
                      </a:lnTo>
                      <a:lnTo>
                        <a:pt x="1577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9" name="Google Shape;9569;p70"/>
                <p:cNvSpPr/>
                <p:nvPr/>
              </p:nvSpPr>
              <p:spPr>
                <a:xfrm>
                  <a:off x="1116300" y="2139600"/>
                  <a:ext cx="63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6" extrusionOk="0">
                      <a:moveTo>
                        <a:pt x="215" y="0"/>
                      </a:moveTo>
                      <a:cubicBezTo>
                        <a:pt x="195" y="0"/>
                        <a:pt x="157" y="20"/>
                        <a:pt x="137" y="20"/>
                      </a:cubicBezTo>
                      <a:cubicBezTo>
                        <a:pt x="59" y="59"/>
                        <a:pt x="20" y="98"/>
                        <a:pt x="1" y="156"/>
                      </a:cubicBezTo>
                      <a:lnTo>
                        <a:pt x="59" y="195"/>
                      </a:lnTo>
                      <a:lnTo>
                        <a:pt x="137" y="195"/>
                      </a:lnTo>
                      <a:cubicBezTo>
                        <a:pt x="195" y="195"/>
                        <a:pt x="215" y="176"/>
                        <a:pt x="234" y="156"/>
                      </a:cubicBezTo>
                      <a:cubicBezTo>
                        <a:pt x="254" y="98"/>
                        <a:pt x="254" y="2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0" name="Google Shape;9570;p70"/>
                <p:cNvSpPr/>
                <p:nvPr/>
              </p:nvSpPr>
              <p:spPr>
                <a:xfrm>
                  <a:off x="878950" y="2106050"/>
                  <a:ext cx="17950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0" h="3386" extrusionOk="0">
                      <a:moveTo>
                        <a:pt x="6927" y="0"/>
                      </a:moveTo>
                      <a:lnTo>
                        <a:pt x="4359" y="1498"/>
                      </a:lnTo>
                      <a:cubicBezTo>
                        <a:pt x="4398" y="1518"/>
                        <a:pt x="4417" y="1576"/>
                        <a:pt x="4398" y="1654"/>
                      </a:cubicBezTo>
                      <a:cubicBezTo>
                        <a:pt x="4378" y="1712"/>
                        <a:pt x="4339" y="1712"/>
                        <a:pt x="4300" y="1712"/>
                      </a:cubicBezTo>
                      <a:cubicBezTo>
                        <a:pt x="4281" y="1712"/>
                        <a:pt x="4261" y="1712"/>
                        <a:pt x="4261" y="1673"/>
                      </a:cubicBezTo>
                      <a:lnTo>
                        <a:pt x="4145" y="1615"/>
                      </a:lnTo>
                      <a:lnTo>
                        <a:pt x="1557" y="3093"/>
                      </a:lnTo>
                      <a:lnTo>
                        <a:pt x="254" y="2335"/>
                      </a:lnTo>
                      <a:lnTo>
                        <a:pt x="1" y="2490"/>
                      </a:lnTo>
                      <a:lnTo>
                        <a:pt x="1518" y="3366"/>
                      </a:lnTo>
                      <a:cubicBezTo>
                        <a:pt x="1538" y="3366"/>
                        <a:pt x="1557" y="3385"/>
                        <a:pt x="1557" y="3385"/>
                      </a:cubicBezTo>
                      <a:cubicBezTo>
                        <a:pt x="1577" y="3385"/>
                        <a:pt x="1616" y="3385"/>
                        <a:pt x="1616" y="3366"/>
                      </a:cubicBezTo>
                      <a:lnTo>
                        <a:pt x="7180" y="156"/>
                      </a:lnTo>
                      <a:lnTo>
                        <a:pt x="69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1" name="Google Shape;9571;p70"/>
                <p:cNvSpPr/>
                <p:nvPr/>
              </p:nvSpPr>
              <p:spPr>
                <a:xfrm>
                  <a:off x="1058925" y="2001475"/>
                  <a:ext cx="143975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" h="4164" extrusionOk="0">
                      <a:moveTo>
                        <a:pt x="4339" y="0"/>
                      </a:moveTo>
                      <a:lnTo>
                        <a:pt x="4086" y="156"/>
                      </a:lnTo>
                      <a:lnTo>
                        <a:pt x="5409" y="915"/>
                      </a:lnTo>
                      <a:lnTo>
                        <a:pt x="2743" y="2432"/>
                      </a:lnTo>
                      <a:cubicBezTo>
                        <a:pt x="2802" y="2471"/>
                        <a:pt x="2821" y="2529"/>
                        <a:pt x="2802" y="2607"/>
                      </a:cubicBezTo>
                      <a:cubicBezTo>
                        <a:pt x="2782" y="2666"/>
                        <a:pt x="2724" y="2666"/>
                        <a:pt x="2704" y="2666"/>
                      </a:cubicBezTo>
                      <a:cubicBezTo>
                        <a:pt x="2685" y="2666"/>
                        <a:pt x="2646" y="2666"/>
                        <a:pt x="2646" y="2627"/>
                      </a:cubicBezTo>
                      <a:lnTo>
                        <a:pt x="2529" y="2568"/>
                      </a:lnTo>
                      <a:lnTo>
                        <a:pt x="0" y="4027"/>
                      </a:lnTo>
                      <a:lnTo>
                        <a:pt x="253" y="4164"/>
                      </a:lnTo>
                      <a:lnTo>
                        <a:pt x="5720" y="1012"/>
                      </a:lnTo>
                      <a:cubicBezTo>
                        <a:pt x="5759" y="973"/>
                        <a:pt x="5759" y="934"/>
                        <a:pt x="5759" y="915"/>
                      </a:cubicBezTo>
                      <a:cubicBezTo>
                        <a:pt x="5759" y="856"/>
                        <a:pt x="5739" y="837"/>
                        <a:pt x="5720" y="817"/>
                      </a:cubicBezTo>
                      <a:lnTo>
                        <a:pt x="43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2" name="Google Shape;9572;p70"/>
                <p:cNvSpPr/>
                <p:nvPr/>
              </p:nvSpPr>
              <p:spPr>
                <a:xfrm>
                  <a:off x="1052100" y="21026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254" y="254"/>
                      </a:lnTo>
                      <a:lnTo>
                        <a:pt x="487" y="13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3" name="Google Shape;9573;p70"/>
                <p:cNvSpPr/>
                <p:nvPr/>
              </p:nvSpPr>
              <p:spPr>
                <a:xfrm>
                  <a:off x="1088575" y="2043300"/>
                  <a:ext cx="3895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915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324" y="915"/>
                      </a:lnTo>
                      <a:lnTo>
                        <a:pt x="1557" y="759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4" name="Google Shape;9574;p70"/>
                <p:cNvSpPr/>
                <p:nvPr/>
              </p:nvSpPr>
              <p:spPr>
                <a:xfrm>
                  <a:off x="1121650" y="2062275"/>
                  <a:ext cx="78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34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118" y="234"/>
                      </a:lnTo>
                      <a:lnTo>
                        <a:pt x="195" y="234"/>
                      </a:lnTo>
                      <a:cubicBezTo>
                        <a:pt x="234" y="234"/>
                        <a:pt x="273" y="195"/>
                        <a:pt x="293" y="175"/>
                      </a:cubicBezTo>
                      <a:cubicBezTo>
                        <a:pt x="312" y="136"/>
                        <a:pt x="312" y="58"/>
                        <a:pt x="2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5" name="Google Shape;9575;p70"/>
                <p:cNvSpPr/>
                <p:nvPr/>
              </p:nvSpPr>
              <p:spPr>
                <a:xfrm>
                  <a:off x="949000" y="212452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1304" y="895"/>
                      </a:lnTo>
                      <a:lnTo>
                        <a:pt x="1557" y="75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6" name="Google Shape;9576;p70"/>
                <p:cNvSpPr/>
                <p:nvPr/>
              </p:nvSpPr>
              <p:spPr>
                <a:xfrm>
                  <a:off x="981575" y="2143500"/>
                  <a:ext cx="83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15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137" y="214"/>
                      </a:lnTo>
                      <a:lnTo>
                        <a:pt x="195" y="214"/>
                      </a:lnTo>
                      <a:cubicBezTo>
                        <a:pt x="254" y="214"/>
                        <a:pt x="273" y="175"/>
                        <a:pt x="293" y="156"/>
                      </a:cubicBezTo>
                      <a:cubicBezTo>
                        <a:pt x="332" y="117"/>
                        <a:pt x="332" y="39"/>
                        <a:pt x="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7" name="Google Shape;9577;p70"/>
                <p:cNvSpPr/>
                <p:nvPr/>
              </p:nvSpPr>
              <p:spPr>
                <a:xfrm>
                  <a:off x="988400" y="19017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1" y="4437"/>
                      </a:lnTo>
                      <a:lnTo>
                        <a:pt x="6887" y="4145"/>
                      </a:lnTo>
                      <a:lnTo>
                        <a:pt x="5448" y="3308"/>
                      </a:lnTo>
                      <a:cubicBezTo>
                        <a:pt x="5428" y="3269"/>
                        <a:pt x="5409" y="3192"/>
                        <a:pt x="5428" y="3153"/>
                      </a:cubicBezTo>
                      <a:cubicBezTo>
                        <a:pt x="5443" y="3109"/>
                        <a:pt x="5490" y="3087"/>
                        <a:pt x="5546" y="3087"/>
                      </a:cubicBezTo>
                      <a:cubicBezTo>
                        <a:pt x="5564" y="3087"/>
                        <a:pt x="5584" y="3089"/>
                        <a:pt x="5603" y="3094"/>
                      </a:cubicBezTo>
                      <a:lnTo>
                        <a:pt x="7160" y="3989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8" name="Google Shape;9578;p70"/>
                <p:cNvSpPr/>
                <p:nvPr/>
              </p:nvSpPr>
              <p:spPr>
                <a:xfrm>
                  <a:off x="1123125" y="1978825"/>
                  <a:ext cx="442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2" extrusionOk="0">
                      <a:moveTo>
                        <a:pt x="152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6"/>
                        <a:pt x="78" y="225"/>
                      </a:cubicBezTo>
                      <a:lnTo>
                        <a:pt x="1518" y="1062"/>
                      </a:lnTo>
                      <a:lnTo>
                        <a:pt x="1771" y="906"/>
                      </a:lnTo>
                      <a:lnTo>
                        <a:pt x="214" y="11"/>
                      </a:lnTo>
                      <a:cubicBezTo>
                        <a:pt x="195" y="5"/>
                        <a:pt x="17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9" name="Google Shape;9579;p70"/>
                <p:cNvSpPr/>
                <p:nvPr/>
              </p:nvSpPr>
              <p:spPr>
                <a:xfrm>
                  <a:off x="916900" y="194310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5"/>
                      </a:lnTo>
                      <a:lnTo>
                        <a:pt x="5487" y="3347"/>
                      </a:lnTo>
                      <a:cubicBezTo>
                        <a:pt x="5409" y="3308"/>
                        <a:pt x="5409" y="3230"/>
                        <a:pt x="5448" y="3191"/>
                      </a:cubicBezTo>
                      <a:cubicBezTo>
                        <a:pt x="5461" y="3164"/>
                        <a:pt x="5504" y="3136"/>
                        <a:pt x="5549" y="3136"/>
                      </a:cubicBezTo>
                      <a:cubicBezTo>
                        <a:pt x="5568" y="3136"/>
                        <a:pt x="5586" y="3141"/>
                        <a:pt x="5603" y="3152"/>
                      </a:cubicBezTo>
                      <a:lnTo>
                        <a:pt x="7121" y="4028"/>
                      </a:lnTo>
                      <a:lnTo>
                        <a:pt x="7685" y="3697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0" name="Google Shape;9580;p70"/>
                <p:cNvSpPr/>
                <p:nvPr/>
              </p:nvSpPr>
              <p:spPr>
                <a:xfrm>
                  <a:off x="1052100" y="2021250"/>
                  <a:ext cx="428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39" extrusionOk="0">
                      <a:moveTo>
                        <a:pt x="133" y="1"/>
                      </a:moveTo>
                      <a:cubicBezTo>
                        <a:pt x="99" y="1"/>
                        <a:pt x="63" y="20"/>
                        <a:pt x="40" y="65"/>
                      </a:cubicBezTo>
                      <a:cubicBezTo>
                        <a:pt x="1" y="104"/>
                        <a:pt x="1" y="182"/>
                        <a:pt x="79" y="240"/>
                      </a:cubicBezTo>
                      <a:lnTo>
                        <a:pt x="1460" y="1038"/>
                      </a:lnTo>
                      <a:lnTo>
                        <a:pt x="1713" y="882"/>
                      </a:lnTo>
                      <a:lnTo>
                        <a:pt x="195" y="26"/>
                      </a:lnTo>
                      <a:cubicBezTo>
                        <a:pt x="179" y="10"/>
                        <a:pt x="156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1" name="Google Shape;9581;p70"/>
                <p:cNvSpPr/>
                <p:nvPr/>
              </p:nvSpPr>
              <p:spPr>
                <a:xfrm>
                  <a:off x="776825" y="20233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59"/>
                      </a:lnTo>
                      <a:lnTo>
                        <a:pt x="6382" y="4436"/>
                      </a:lnTo>
                      <a:lnTo>
                        <a:pt x="6868" y="4145"/>
                      </a:lnTo>
                      <a:lnTo>
                        <a:pt x="5467" y="3347"/>
                      </a:lnTo>
                      <a:cubicBezTo>
                        <a:pt x="5428" y="3347"/>
                        <a:pt x="5428" y="3269"/>
                        <a:pt x="5448" y="3191"/>
                      </a:cubicBezTo>
                      <a:cubicBezTo>
                        <a:pt x="5461" y="3164"/>
                        <a:pt x="5504" y="3136"/>
                        <a:pt x="5556" y="3136"/>
                      </a:cubicBezTo>
                      <a:cubicBezTo>
                        <a:pt x="5577" y="3136"/>
                        <a:pt x="5600" y="3141"/>
                        <a:pt x="5623" y="3152"/>
                      </a:cubicBezTo>
                      <a:lnTo>
                        <a:pt x="7121" y="4028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2" name="Google Shape;9582;p70"/>
                <p:cNvSpPr/>
                <p:nvPr/>
              </p:nvSpPr>
              <p:spPr>
                <a:xfrm>
                  <a:off x="912525" y="2101500"/>
                  <a:ext cx="423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1039" extrusionOk="0">
                      <a:moveTo>
                        <a:pt x="122" y="1"/>
                      </a:moveTo>
                      <a:cubicBezTo>
                        <a:pt x="88" y="1"/>
                        <a:pt x="54" y="20"/>
                        <a:pt x="20" y="65"/>
                      </a:cubicBezTo>
                      <a:cubicBezTo>
                        <a:pt x="0" y="104"/>
                        <a:pt x="0" y="182"/>
                        <a:pt x="78" y="240"/>
                      </a:cubicBezTo>
                      <a:lnTo>
                        <a:pt x="1459" y="1038"/>
                      </a:lnTo>
                      <a:lnTo>
                        <a:pt x="1693" y="882"/>
                      </a:lnTo>
                      <a:lnTo>
                        <a:pt x="195" y="26"/>
                      </a:lnTo>
                      <a:cubicBezTo>
                        <a:pt x="171" y="10"/>
                        <a:pt x="146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3" name="Google Shape;9583;p70"/>
                <p:cNvSpPr/>
                <p:nvPr/>
              </p:nvSpPr>
              <p:spPr>
                <a:xfrm>
                  <a:off x="705325" y="20656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0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926" y="4105"/>
                      </a:lnTo>
                      <a:lnTo>
                        <a:pt x="5603" y="3347"/>
                      </a:lnTo>
                      <a:cubicBezTo>
                        <a:pt x="5545" y="3327"/>
                        <a:pt x="5545" y="3249"/>
                        <a:pt x="5565" y="3171"/>
                      </a:cubicBezTo>
                      <a:cubicBezTo>
                        <a:pt x="5579" y="3143"/>
                        <a:pt x="5624" y="3125"/>
                        <a:pt x="5678" y="3125"/>
                      </a:cubicBezTo>
                      <a:cubicBezTo>
                        <a:pt x="5698" y="3125"/>
                        <a:pt x="5719" y="3127"/>
                        <a:pt x="5740" y="3133"/>
                      </a:cubicBezTo>
                      <a:lnTo>
                        <a:pt x="7160" y="3950"/>
                      </a:lnTo>
                      <a:lnTo>
                        <a:pt x="7685" y="3658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4" name="Google Shape;9584;p70"/>
                <p:cNvSpPr/>
                <p:nvPr/>
              </p:nvSpPr>
              <p:spPr>
                <a:xfrm>
                  <a:off x="843450" y="2144175"/>
                  <a:ext cx="40875" cy="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85" extrusionOk="0">
                      <a:moveTo>
                        <a:pt x="146" y="0"/>
                      </a:moveTo>
                      <a:cubicBezTo>
                        <a:pt x="105" y="0"/>
                        <a:pt x="64" y="14"/>
                        <a:pt x="40" y="51"/>
                      </a:cubicBezTo>
                      <a:cubicBezTo>
                        <a:pt x="1" y="109"/>
                        <a:pt x="1" y="187"/>
                        <a:pt x="78" y="226"/>
                      </a:cubicBezTo>
                      <a:lnTo>
                        <a:pt x="1401" y="985"/>
                      </a:lnTo>
                      <a:lnTo>
                        <a:pt x="1635" y="829"/>
                      </a:lnTo>
                      <a:lnTo>
                        <a:pt x="215" y="12"/>
                      </a:lnTo>
                      <a:cubicBezTo>
                        <a:pt x="193" y="5"/>
                        <a:pt x="16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5" name="Google Shape;9585;p70"/>
                <p:cNvSpPr/>
                <p:nvPr/>
              </p:nvSpPr>
              <p:spPr>
                <a:xfrm>
                  <a:off x="846850" y="198395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1" y="760"/>
                      </a:lnTo>
                      <a:lnTo>
                        <a:pt x="6363" y="4437"/>
                      </a:lnTo>
                      <a:lnTo>
                        <a:pt x="6888" y="4145"/>
                      </a:lnTo>
                      <a:lnTo>
                        <a:pt x="5545" y="3367"/>
                      </a:lnTo>
                      <a:cubicBezTo>
                        <a:pt x="5487" y="3308"/>
                        <a:pt x="5468" y="3230"/>
                        <a:pt x="5487" y="3191"/>
                      </a:cubicBezTo>
                      <a:cubicBezTo>
                        <a:pt x="5516" y="3148"/>
                        <a:pt x="5556" y="3126"/>
                        <a:pt x="5607" y="3126"/>
                      </a:cubicBezTo>
                      <a:cubicBezTo>
                        <a:pt x="5625" y="3126"/>
                        <a:pt x="5643" y="3128"/>
                        <a:pt x="5662" y="3133"/>
                      </a:cubicBezTo>
                      <a:lnTo>
                        <a:pt x="7121" y="3989"/>
                      </a:lnTo>
                      <a:lnTo>
                        <a:pt x="7686" y="367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6" name="Google Shape;9586;p70"/>
                <p:cNvSpPr/>
                <p:nvPr/>
              </p:nvSpPr>
              <p:spPr>
                <a:xfrm>
                  <a:off x="983525" y="2062000"/>
                  <a:ext cx="413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04" extrusionOk="0">
                      <a:moveTo>
                        <a:pt x="145" y="0"/>
                      </a:moveTo>
                      <a:cubicBezTo>
                        <a:pt x="107" y="0"/>
                        <a:pt x="59" y="18"/>
                        <a:pt x="20" y="69"/>
                      </a:cubicBezTo>
                      <a:cubicBezTo>
                        <a:pt x="1" y="108"/>
                        <a:pt x="1" y="186"/>
                        <a:pt x="78" y="225"/>
                      </a:cubicBezTo>
                      <a:lnTo>
                        <a:pt x="1421" y="1003"/>
                      </a:lnTo>
                      <a:lnTo>
                        <a:pt x="1654" y="867"/>
                      </a:lnTo>
                      <a:lnTo>
                        <a:pt x="195" y="11"/>
                      </a:lnTo>
                      <a:cubicBezTo>
                        <a:pt x="182" y="5"/>
                        <a:pt x="165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7" name="Google Shape;9587;p70"/>
                <p:cNvSpPr/>
                <p:nvPr/>
              </p:nvSpPr>
              <p:spPr>
                <a:xfrm>
                  <a:off x="348325" y="1812325"/>
                  <a:ext cx="345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049" extrusionOk="0">
                      <a:moveTo>
                        <a:pt x="565" y="1"/>
                      </a:moveTo>
                      <a:cubicBezTo>
                        <a:pt x="367" y="1"/>
                        <a:pt x="170" y="44"/>
                        <a:pt x="20" y="134"/>
                      </a:cubicBezTo>
                      <a:lnTo>
                        <a:pt x="20" y="446"/>
                      </a:lnTo>
                      <a:cubicBezTo>
                        <a:pt x="20" y="407"/>
                        <a:pt x="39" y="348"/>
                        <a:pt x="117" y="329"/>
                      </a:cubicBezTo>
                      <a:cubicBezTo>
                        <a:pt x="234" y="251"/>
                        <a:pt x="409" y="232"/>
                        <a:pt x="565" y="232"/>
                      </a:cubicBezTo>
                      <a:cubicBezTo>
                        <a:pt x="720" y="232"/>
                        <a:pt x="876" y="251"/>
                        <a:pt x="993" y="329"/>
                      </a:cubicBezTo>
                      <a:cubicBezTo>
                        <a:pt x="1090" y="368"/>
                        <a:pt x="1148" y="446"/>
                        <a:pt x="1148" y="524"/>
                      </a:cubicBezTo>
                      <a:cubicBezTo>
                        <a:pt x="1148" y="601"/>
                        <a:pt x="1090" y="640"/>
                        <a:pt x="993" y="718"/>
                      </a:cubicBezTo>
                      <a:cubicBezTo>
                        <a:pt x="876" y="786"/>
                        <a:pt x="711" y="820"/>
                        <a:pt x="548" y="820"/>
                      </a:cubicBezTo>
                      <a:cubicBezTo>
                        <a:pt x="385" y="820"/>
                        <a:pt x="224" y="786"/>
                        <a:pt x="117" y="718"/>
                      </a:cubicBezTo>
                      <a:cubicBezTo>
                        <a:pt x="59" y="679"/>
                        <a:pt x="20" y="640"/>
                        <a:pt x="0" y="601"/>
                      </a:cubicBezTo>
                      <a:lnTo>
                        <a:pt x="0" y="913"/>
                      </a:lnTo>
                      <a:cubicBezTo>
                        <a:pt x="176" y="1010"/>
                        <a:pt x="351" y="1049"/>
                        <a:pt x="545" y="1049"/>
                      </a:cubicBezTo>
                      <a:cubicBezTo>
                        <a:pt x="740" y="1049"/>
                        <a:pt x="973" y="1010"/>
                        <a:pt x="1109" y="913"/>
                      </a:cubicBezTo>
                      <a:cubicBezTo>
                        <a:pt x="1284" y="815"/>
                        <a:pt x="1382" y="660"/>
                        <a:pt x="1382" y="524"/>
                      </a:cubicBezTo>
                      <a:cubicBezTo>
                        <a:pt x="1382" y="426"/>
                        <a:pt x="1323" y="329"/>
                        <a:pt x="1265" y="251"/>
                      </a:cubicBezTo>
                      <a:lnTo>
                        <a:pt x="1129" y="329"/>
                      </a:lnTo>
                      <a:cubicBezTo>
                        <a:pt x="1109" y="329"/>
                        <a:pt x="1090" y="348"/>
                        <a:pt x="1090" y="348"/>
                      </a:cubicBezTo>
                      <a:cubicBezTo>
                        <a:pt x="1032" y="348"/>
                        <a:pt x="1012" y="329"/>
                        <a:pt x="993" y="310"/>
                      </a:cubicBezTo>
                      <a:cubicBezTo>
                        <a:pt x="973" y="251"/>
                        <a:pt x="973" y="173"/>
                        <a:pt x="1032" y="134"/>
                      </a:cubicBezTo>
                      <a:lnTo>
                        <a:pt x="1090" y="115"/>
                      </a:lnTo>
                      <a:cubicBezTo>
                        <a:pt x="939" y="39"/>
                        <a:pt x="751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8" name="Google Shape;9588;p70"/>
                <p:cNvSpPr/>
                <p:nvPr/>
              </p:nvSpPr>
              <p:spPr>
                <a:xfrm>
                  <a:off x="372150" y="1814225"/>
                  <a:ext cx="73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3" extrusionOk="0">
                      <a:moveTo>
                        <a:pt x="98" y="0"/>
                      </a:moveTo>
                      <a:lnTo>
                        <a:pt x="40" y="20"/>
                      </a:lnTo>
                      <a:cubicBezTo>
                        <a:pt x="20" y="58"/>
                        <a:pt x="1" y="117"/>
                        <a:pt x="20" y="195"/>
                      </a:cubicBezTo>
                      <a:cubicBezTo>
                        <a:pt x="40" y="253"/>
                        <a:pt x="98" y="253"/>
                        <a:pt x="117" y="253"/>
                      </a:cubicBezTo>
                      <a:cubicBezTo>
                        <a:pt x="137" y="253"/>
                        <a:pt x="156" y="253"/>
                        <a:pt x="156" y="214"/>
                      </a:cubicBezTo>
                      <a:lnTo>
                        <a:pt x="293" y="156"/>
                      </a:lnTo>
                      <a:cubicBezTo>
                        <a:pt x="234" y="97"/>
                        <a:pt x="195" y="58"/>
                        <a:pt x="137" y="20"/>
                      </a:cubicBezTo>
                      <a:cubicBezTo>
                        <a:pt x="117" y="20"/>
                        <a:pt x="98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9" name="Google Shape;9589;p70"/>
                <p:cNvSpPr/>
                <p:nvPr/>
              </p:nvSpPr>
              <p:spPr>
                <a:xfrm>
                  <a:off x="373625" y="19266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798" y="232"/>
                      </a:moveTo>
                      <a:cubicBezTo>
                        <a:pt x="973" y="232"/>
                        <a:pt x="1129" y="251"/>
                        <a:pt x="1245" y="329"/>
                      </a:cubicBezTo>
                      <a:cubicBezTo>
                        <a:pt x="1343" y="368"/>
                        <a:pt x="1381" y="446"/>
                        <a:pt x="1381" y="523"/>
                      </a:cubicBezTo>
                      <a:cubicBezTo>
                        <a:pt x="1401" y="601"/>
                        <a:pt x="1343" y="660"/>
                        <a:pt x="1245" y="718"/>
                      </a:cubicBezTo>
                      <a:cubicBezTo>
                        <a:pt x="1129" y="786"/>
                        <a:pt x="963" y="820"/>
                        <a:pt x="800" y="820"/>
                      </a:cubicBezTo>
                      <a:cubicBezTo>
                        <a:pt x="637" y="820"/>
                        <a:pt x="477" y="786"/>
                        <a:pt x="370" y="718"/>
                      </a:cubicBezTo>
                      <a:cubicBezTo>
                        <a:pt x="272" y="660"/>
                        <a:pt x="234" y="601"/>
                        <a:pt x="234" y="523"/>
                      </a:cubicBezTo>
                      <a:cubicBezTo>
                        <a:pt x="234" y="446"/>
                        <a:pt x="272" y="407"/>
                        <a:pt x="370" y="329"/>
                      </a:cubicBezTo>
                      <a:cubicBezTo>
                        <a:pt x="487" y="251"/>
                        <a:pt x="662" y="232"/>
                        <a:pt x="798" y="232"/>
                      </a:cubicBezTo>
                      <a:close/>
                      <a:moveTo>
                        <a:pt x="807" y="1"/>
                      </a:moveTo>
                      <a:cubicBezTo>
                        <a:pt x="614" y="1"/>
                        <a:pt x="423" y="44"/>
                        <a:pt x="272" y="134"/>
                      </a:cubicBezTo>
                      <a:cubicBezTo>
                        <a:pt x="97" y="232"/>
                        <a:pt x="0" y="368"/>
                        <a:pt x="0" y="523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48" y="1010"/>
                        <a:pt x="642" y="1049"/>
                        <a:pt x="837" y="1049"/>
                      </a:cubicBezTo>
                      <a:cubicBezTo>
                        <a:pt x="1031" y="1049"/>
                        <a:pt x="1245" y="1010"/>
                        <a:pt x="1401" y="913"/>
                      </a:cubicBezTo>
                      <a:cubicBezTo>
                        <a:pt x="1557" y="815"/>
                        <a:pt x="1654" y="660"/>
                        <a:pt x="1654" y="523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62" y="329"/>
                        <a:pt x="1343" y="348"/>
                        <a:pt x="1343" y="348"/>
                      </a:cubicBezTo>
                      <a:cubicBezTo>
                        <a:pt x="1284" y="348"/>
                        <a:pt x="1265" y="329"/>
                        <a:pt x="124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89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0" name="Google Shape;9590;p70"/>
                <p:cNvSpPr/>
                <p:nvPr/>
              </p:nvSpPr>
              <p:spPr>
                <a:xfrm>
                  <a:off x="402800" y="1928500"/>
                  <a:ext cx="83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54" extrusionOk="0">
                      <a:moveTo>
                        <a:pt x="98" y="1"/>
                      </a:moveTo>
                      <a:lnTo>
                        <a:pt x="78" y="20"/>
                      </a:lnTo>
                      <a:cubicBezTo>
                        <a:pt x="39" y="79"/>
                        <a:pt x="0" y="157"/>
                        <a:pt x="59" y="196"/>
                      </a:cubicBezTo>
                      <a:cubicBezTo>
                        <a:pt x="78" y="254"/>
                        <a:pt x="117" y="254"/>
                        <a:pt x="156" y="254"/>
                      </a:cubicBezTo>
                      <a:cubicBezTo>
                        <a:pt x="176" y="254"/>
                        <a:pt x="195" y="254"/>
                        <a:pt x="195" y="215"/>
                      </a:cubicBezTo>
                      <a:lnTo>
                        <a:pt x="331" y="157"/>
                      </a:lnTo>
                      <a:cubicBezTo>
                        <a:pt x="273" y="98"/>
                        <a:pt x="234" y="79"/>
                        <a:pt x="176" y="20"/>
                      </a:cubicBezTo>
                      <a:cubicBezTo>
                        <a:pt x="156" y="1"/>
                        <a:pt x="117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1" name="Google Shape;9591;p70"/>
                <p:cNvSpPr/>
                <p:nvPr/>
              </p:nvSpPr>
              <p:spPr>
                <a:xfrm>
                  <a:off x="498625" y="188715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1243" y="310"/>
                      </a:moveTo>
                      <a:lnTo>
                        <a:pt x="1243" y="310"/>
                      </a:lnTo>
                      <a:cubicBezTo>
                        <a:pt x="1271" y="338"/>
                        <a:pt x="1290" y="352"/>
                        <a:pt x="1323" y="352"/>
                      </a:cubicBezTo>
                      <a:cubicBezTo>
                        <a:pt x="1323" y="352"/>
                        <a:pt x="1323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11" y="344"/>
                        <a:pt x="1298" y="338"/>
                        <a:pt x="1284" y="332"/>
                      </a:cubicBezTo>
                      <a:cubicBezTo>
                        <a:pt x="1270" y="324"/>
                        <a:pt x="1257" y="317"/>
                        <a:pt x="1243" y="310"/>
                      </a:cubicBezTo>
                      <a:close/>
                      <a:moveTo>
                        <a:pt x="830" y="1"/>
                      </a:moveTo>
                      <a:cubicBezTo>
                        <a:pt x="632" y="1"/>
                        <a:pt x="429" y="44"/>
                        <a:pt x="253" y="138"/>
                      </a:cubicBezTo>
                      <a:cubicBezTo>
                        <a:pt x="97" y="235"/>
                        <a:pt x="0" y="371"/>
                        <a:pt x="0" y="527"/>
                      </a:cubicBezTo>
                      <a:cubicBezTo>
                        <a:pt x="0" y="663"/>
                        <a:pt x="97" y="818"/>
                        <a:pt x="253" y="916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26" y="1013"/>
                        <a:pt x="1381" y="916"/>
                      </a:cubicBezTo>
                      <a:cubicBezTo>
                        <a:pt x="1556" y="818"/>
                        <a:pt x="1654" y="663"/>
                        <a:pt x="1654" y="527"/>
                      </a:cubicBezTo>
                      <a:cubicBezTo>
                        <a:pt x="1654" y="429"/>
                        <a:pt x="1595" y="332"/>
                        <a:pt x="1518" y="254"/>
                      </a:cubicBezTo>
                      <a:lnTo>
                        <a:pt x="1381" y="332"/>
                      </a:lnTo>
                      <a:cubicBezTo>
                        <a:pt x="1381" y="351"/>
                        <a:pt x="1362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92" y="394"/>
                        <a:pt x="1420" y="460"/>
                        <a:pt x="1420" y="527"/>
                      </a:cubicBezTo>
                      <a:cubicBezTo>
                        <a:pt x="1420" y="585"/>
                        <a:pt x="1362" y="663"/>
                        <a:pt x="1284" y="721"/>
                      </a:cubicBezTo>
                      <a:cubicBezTo>
                        <a:pt x="1158" y="789"/>
                        <a:pt x="992" y="823"/>
                        <a:pt x="832" y="823"/>
                      </a:cubicBezTo>
                      <a:cubicBezTo>
                        <a:pt x="671" y="823"/>
                        <a:pt x="516" y="789"/>
                        <a:pt x="409" y="721"/>
                      </a:cubicBezTo>
                      <a:cubicBezTo>
                        <a:pt x="311" y="663"/>
                        <a:pt x="253" y="585"/>
                        <a:pt x="253" y="527"/>
                      </a:cubicBezTo>
                      <a:cubicBezTo>
                        <a:pt x="253" y="449"/>
                        <a:pt x="311" y="390"/>
                        <a:pt x="409" y="332"/>
                      </a:cubicBezTo>
                      <a:cubicBezTo>
                        <a:pt x="525" y="254"/>
                        <a:pt x="700" y="235"/>
                        <a:pt x="837" y="235"/>
                      </a:cubicBezTo>
                      <a:cubicBezTo>
                        <a:pt x="994" y="235"/>
                        <a:pt x="1120" y="251"/>
                        <a:pt x="1243" y="310"/>
                      </a:cubicBezTo>
                      <a:lnTo>
                        <a:pt x="1243" y="310"/>
                      </a:lnTo>
                      <a:cubicBezTo>
                        <a:pt x="1238" y="305"/>
                        <a:pt x="1232" y="299"/>
                        <a:pt x="1226" y="293"/>
                      </a:cubicBezTo>
                      <a:cubicBezTo>
                        <a:pt x="1206" y="254"/>
                        <a:pt x="1206" y="176"/>
                        <a:pt x="1284" y="138"/>
                      </a:cubicBezTo>
                      <a:lnTo>
                        <a:pt x="1323" y="99"/>
                      </a:lnTo>
                      <a:cubicBezTo>
                        <a:pt x="1177" y="35"/>
                        <a:pt x="1006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2" name="Google Shape;9592;p70"/>
                <p:cNvSpPr/>
                <p:nvPr/>
              </p:nvSpPr>
              <p:spPr>
                <a:xfrm>
                  <a:off x="528775" y="1890100"/>
                  <a:ext cx="7800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53" extrusionOk="0">
                      <a:moveTo>
                        <a:pt x="117" y="0"/>
                      </a:moveTo>
                      <a:lnTo>
                        <a:pt x="78" y="39"/>
                      </a:lnTo>
                      <a:cubicBezTo>
                        <a:pt x="20" y="58"/>
                        <a:pt x="0" y="136"/>
                        <a:pt x="20" y="214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5" y="253"/>
                        <a:pt x="175" y="234"/>
                      </a:cubicBezTo>
                      <a:lnTo>
                        <a:pt x="312" y="156"/>
                      </a:lnTo>
                      <a:cubicBezTo>
                        <a:pt x="292" y="117"/>
                        <a:pt x="253" y="58"/>
                        <a:pt x="195" y="39"/>
                      </a:cubicBezTo>
                      <a:cubicBezTo>
                        <a:pt x="175" y="0"/>
                        <a:pt x="15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3" name="Google Shape;9593;p70"/>
                <p:cNvSpPr/>
                <p:nvPr/>
              </p:nvSpPr>
              <p:spPr>
                <a:xfrm>
                  <a:off x="592975" y="18982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1279" y="326"/>
                      </a:moveTo>
                      <a:lnTo>
                        <a:pt x="1279" y="326"/>
                      </a:lnTo>
                      <a:cubicBezTo>
                        <a:pt x="1304" y="347"/>
                        <a:pt x="1306" y="375"/>
                        <a:pt x="1323" y="375"/>
                      </a:cubicBezTo>
                      <a:cubicBezTo>
                        <a:pt x="1323" y="337"/>
                        <a:pt x="1304" y="337"/>
                        <a:pt x="1304" y="337"/>
                      </a:cubicBezTo>
                      <a:cubicBezTo>
                        <a:pt x="1296" y="333"/>
                        <a:pt x="1287" y="329"/>
                        <a:pt x="1279" y="326"/>
                      </a:cubicBezTo>
                      <a:close/>
                      <a:moveTo>
                        <a:pt x="1323" y="375"/>
                      </a:moveTo>
                      <a:cubicBezTo>
                        <a:pt x="1323" y="392"/>
                        <a:pt x="1338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345" y="388"/>
                        <a:pt x="1335" y="381"/>
                        <a:pt x="1323" y="375"/>
                      </a:cubicBezTo>
                      <a:close/>
                      <a:moveTo>
                        <a:pt x="850" y="1"/>
                      </a:moveTo>
                      <a:cubicBezTo>
                        <a:pt x="645" y="1"/>
                        <a:pt x="437" y="50"/>
                        <a:pt x="27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73" y="920"/>
                      </a:cubicBezTo>
                      <a:cubicBezTo>
                        <a:pt x="448" y="1017"/>
                        <a:pt x="642" y="1076"/>
                        <a:pt x="837" y="1076"/>
                      </a:cubicBezTo>
                      <a:cubicBezTo>
                        <a:pt x="1031" y="1076"/>
                        <a:pt x="1245" y="1017"/>
                        <a:pt x="1401" y="920"/>
                      </a:cubicBezTo>
                      <a:cubicBezTo>
                        <a:pt x="1576" y="823"/>
                        <a:pt x="1673" y="687"/>
                        <a:pt x="1673" y="531"/>
                      </a:cubicBezTo>
                      <a:cubicBezTo>
                        <a:pt x="1673" y="434"/>
                        <a:pt x="1615" y="375"/>
                        <a:pt x="1576" y="298"/>
                      </a:cubicBezTo>
                      <a:lnTo>
                        <a:pt x="1421" y="375"/>
                      </a:lnTo>
                      <a:cubicBezTo>
                        <a:pt x="1401" y="375"/>
                        <a:pt x="1362" y="395"/>
                        <a:pt x="1362" y="395"/>
                      </a:cubicBezTo>
                      <a:cubicBezTo>
                        <a:pt x="1360" y="395"/>
                        <a:pt x="1357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412" y="436"/>
                        <a:pt x="1440" y="498"/>
                        <a:pt x="1440" y="531"/>
                      </a:cubicBezTo>
                      <a:cubicBezTo>
                        <a:pt x="1440" y="609"/>
                        <a:pt x="1401" y="648"/>
                        <a:pt x="1304" y="726"/>
                      </a:cubicBezTo>
                      <a:cubicBezTo>
                        <a:pt x="1177" y="803"/>
                        <a:pt x="1012" y="842"/>
                        <a:pt x="851" y="842"/>
                      </a:cubicBezTo>
                      <a:cubicBezTo>
                        <a:pt x="691" y="842"/>
                        <a:pt x="535" y="803"/>
                        <a:pt x="428" y="726"/>
                      </a:cubicBezTo>
                      <a:cubicBezTo>
                        <a:pt x="331" y="687"/>
                        <a:pt x="273" y="609"/>
                        <a:pt x="273" y="531"/>
                      </a:cubicBezTo>
                      <a:cubicBezTo>
                        <a:pt x="273" y="453"/>
                        <a:pt x="331" y="414"/>
                        <a:pt x="428" y="337"/>
                      </a:cubicBezTo>
                      <a:cubicBezTo>
                        <a:pt x="545" y="259"/>
                        <a:pt x="720" y="239"/>
                        <a:pt x="856" y="239"/>
                      </a:cubicBezTo>
                      <a:cubicBezTo>
                        <a:pt x="1021" y="239"/>
                        <a:pt x="1151" y="274"/>
                        <a:pt x="1279" y="326"/>
                      </a:cubicBezTo>
                      <a:lnTo>
                        <a:pt x="1279" y="326"/>
                      </a:lnTo>
                      <a:cubicBezTo>
                        <a:pt x="1275" y="323"/>
                        <a:pt x="1270" y="320"/>
                        <a:pt x="1265" y="317"/>
                      </a:cubicBezTo>
                      <a:cubicBezTo>
                        <a:pt x="1245" y="278"/>
                        <a:pt x="1245" y="200"/>
                        <a:pt x="1323" y="142"/>
                      </a:cubicBezTo>
                      <a:lnTo>
                        <a:pt x="1362" y="123"/>
                      </a:lnTo>
                      <a:cubicBezTo>
                        <a:pt x="1215" y="40"/>
                        <a:pt x="1033" y="1"/>
                        <a:pt x="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4" name="Google Shape;9594;p70"/>
                <p:cNvSpPr/>
                <p:nvPr/>
              </p:nvSpPr>
              <p:spPr>
                <a:xfrm>
                  <a:off x="623600" y="1901275"/>
                  <a:ext cx="88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273" extrusionOk="0">
                      <a:moveTo>
                        <a:pt x="118" y="1"/>
                      </a:moveTo>
                      <a:lnTo>
                        <a:pt x="79" y="20"/>
                      </a:lnTo>
                      <a:cubicBezTo>
                        <a:pt x="20" y="39"/>
                        <a:pt x="1" y="117"/>
                        <a:pt x="59" y="195"/>
                      </a:cubicBezTo>
                      <a:cubicBezTo>
                        <a:pt x="59" y="215"/>
                        <a:pt x="79" y="215"/>
                        <a:pt x="98" y="253"/>
                      </a:cubicBezTo>
                      <a:cubicBezTo>
                        <a:pt x="118" y="253"/>
                        <a:pt x="157" y="273"/>
                        <a:pt x="157" y="273"/>
                      </a:cubicBezTo>
                      <a:cubicBezTo>
                        <a:pt x="176" y="273"/>
                        <a:pt x="196" y="273"/>
                        <a:pt x="196" y="253"/>
                      </a:cubicBezTo>
                      <a:lnTo>
                        <a:pt x="351" y="176"/>
                      </a:lnTo>
                      <a:cubicBezTo>
                        <a:pt x="293" y="117"/>
                        <a:pt x="254" y="78"/>
                        <a:pt x="176" y="20"/>
                      </a:cubicBezTo>
                      <a:cubicBezTo>
                        <a:pt x="176" y="20"/>
                        <a:pt x="157" y="20"/>
                        <a:pt x="1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5" name="Google Shape;9595;p70"/>
                <p:cNvSpPr/>
                <p:nvPr/>
              </p:nvSpPr>
              <p:spPr>
                <a:xfrm>
                  <a:off x="677125" y="18842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1260" y="312"/>
                      </a:moveTo>
                      <a:cubicBezTo>
                        <a:pt x="1273" y="326"/>
                        <a:pt x="1288" y="342"/>
                        <a:pt x="1314" y="349"/>
                      </a:cubicBezTo>
                      <a:lnTo>
                        <a:pt x="1314" y="349"/>
                      </a:lnTo>
                      <a:cubicBezTo>
                        <a:pt x="1300" y="337"/>
                        <a:pt x="1283" y="325"/>
                        <a:pt x="1265" y="314"/>
                      </a:cubicBezTo>
                      <a:cubicBezTo>
                        <a:pt x="1263" y="313"/>
                        <a:pt x="1262" y="312"/>
                        <a:pt x="1260" y="312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2" y="119"/>
                      </a:cubicBezTo>
                      <a:cubicBezTo>
                        <a:pt x="97" y="217"/>
                        <a:pt x="0" y="372"/>
                        <a:pt x="0" y="508"/>
                      </a:cubicBezTo>
                      <a:cubicBezTo>
                        <a:pt x="0" y="664"/>
                        <a:pt x="97" y="800"/>
                        <a:pt x="272" y="898"/>
                      </a:cubicBezTo>
                      <a:cubicBezTo>
                        <a:pt x="447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381" y="898"/>
                      </a:cubicBezTo>
                      <a:cubicBezTo>
                        <a:pt x="1556" y="800"/>
                        <a:pt x="1654" y="664"/>
                        <a:pt x="1654" y="508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lnTo>
                        <a:pt x="1381" y="314"/>
                      </a:lnTo>
                      <a:cubicBezTo>
                        <a:pt x="1381" y="353"/>
                        <a:pt x="1362" y="353"/>
                        <a:pt x="1342" y="353"/>
                      </a:cubicBezTo>
                      <a:cubicBezTo>
                        <a:pt x="1332" y="353"/>
                        <a:pt x="1322" y="351"/>
                        <a:pt x="1314" y="349"/>
                      </a:cubicBezTo>
                      <a:lnTo>
                        <a:pt x="1314" y="349"/>
                      </a:lnTo>
                      <a:cubicBezTo>
                        <a:pt x="1375" y="401"/>
                        <a:pt x="1401" y="461"/>
                        <a:pt x="1401" y="508"/>
                      </a:cubicBezTo>
                      <a:cubicBezTo>
                        <a:pt x="1420" y="586"/>
                        <a:pt x="1362" y="645"/>
                        <a:pt x="1265" y="703"/>
                      </a:cubicBezTo>
                      <a:cubicBezTo>
                        <a:pt x="1148" y="781"/>
                        <a:pt x="983" y="820"/>
                        <a:pt x="820" y="820"/>
                      </a:cubicBezTo>
                      <a:cubicBezTo>
                        <a:pt x="657" y="820"/>
                        <a:pt x="496" y="781"/>
                        <a:pt x="389" y="703"/>
                      </a:cubicBezTo>
                      <a:cubicBezTo>
                        <a:pt x="292" y="664"/>
                        <a:pt x="253" y="586"/>
                        <a:pt x="253" y="508"/>
                      </a:cubicBezTo>
                      <a:cubicBezTo>
                        <a:pt x="253" y="450"/>
                        <a:pt x="292" y="392"/>
                        <a:pt x="389" y="314"/>
                      </a:cubicBezTo>
                      <a:cubicBezTo>
                        <a:pt x="506" y="236"/>
                        <a:pt x="681" y="217"/>
                        <a:pt x="817" y="217"/>
                      </a:cubicBezTo>
                      <a:cubicBezTo>
                        <a:pt x="990" y="217"/>
                        <a:pt x="1144" y="255"/>
                        <a:pt x="1260" y="312"/>
                      </a:cubicBezTo>
                      <a:lnTo>
                        <a:pt x="1260" y="312"/>
                      </a:lnTo>
                      <a:cubicBezTo>
                        <a:pt x="1255" y="305"/>
                        <a:pt x="1250" y="299"/>
                        <a:pt x="1245" y="294"/>
                      </a:cubicBezTo>
                      <a:cubicBezTo>
                        <a:pt x="1226" y="256"/>
                        <a:pt x="1226" y="178"/>
                        <a:pt x="1284" y="119"/>
                      </a:cubicBezTo>
                      <a:lnTo>
                        <a:pt x="1342" y="100"/>
                      </a:ln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6" name="Google Shape;9596;p70"/>
                <p:cNvSpPr/>
                <p:nvPr/>
              </p:nvSpPr>
              <p:spPr>
                <a:xfrm>
                  <a:off x="707750" y="1886675"/>
                  <a:ext cx="78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5" extrusionOk="0">
                      <a:moveTo>
                        <a:pt x="117" y="1"/>
                      </a:moveTo>
                      <a:lnTo>
                        <a:pt x="59" y="20"/>
                      </a:lnTo>
                      <a:cubicBezTo>
                        <a:pt x="20" y="59"/>
                        <a:pt x="1" y="118"/>
                        <a:pt x="20" y="195"/>
                      </a:cubicBezTo>
                      <a:cubicBezTo>
                        <a:pt x="40" y="234"/>
                        <a:pt x="79" y="234"/>
                        <a:pt x="117" y="234"/>
                      </a:cubicBezTo>
                      <a:cubicBezTo>
                        <a:pt x="137" y="234"/>
                        <a:pt x="156" y="234"/>
                        <a:pt x="156" y="215"/>
                      </a:cubicBezTo>
                      <a:lnTo>
                        <a:pt x="312" y="137"/>
                      </a:lnTo>
                      <a:cubicBezTo>
                        <a:pt x="254" y="98"/>
                        <a:pt x="215" y="59"/>
                        <a:pt x="156" y="20"/>
                      </a:cubicBezTo>
                      <a:cubicBezTo>
                        <a:pt x="137" y="20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7" name="Google Shape;9597;p70"/>
                <p:cNvSpPr/>
                <p:nvPr/>
              </p:nvSpPr>
              <p:spPr>
                <a:xfrm>
                  <a:off x="427125" y="1794550"/>
                  <a:ext cx="413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0" extrusionOk="0">
                      <a:moveTo>
                        <a:pt x="856" y="242"/>
                      </a:moveTo>
                      <a:cubicBezTo>
                        <a:pt x="1031" y="242"/>
                        <a:pt x="1167" y="262"/>
                        <a:pt x="1284" y="340"/>
                      </a:cubicBezTo>
                      <a:cubicBezTo>
                        <a:pt x="1381" y="379"/>
                        <a:pt x="1440" y="456"/>
                        <a:pt x="1440" y="534"/>
                      </a:cubicBezTo>
                      <a:cubicBezTo>
                        <a:pt x="1440" y="593"/>
                        <a:pt x="1401" y="670"/>
                        <a:pt x="1304" y="729"/>
                      </a:cubicBezTo>
                      <a:cubicBezTo>
                        <a:pt x="1177" y="797"/>
                        <a:pt x="1012" y="831"/>
                        <a:pt x="851" y="831"/>
                      </a:cubicBezTo>
                      <a:cubicBezTo>
                        <a:pt x="691" y="831"/>
                        <a:pt x="535" y="797"/>
                        <a:pt x="428" y="729"/>
                      </a:cubicBezTo>
                      <a:cubicBezTo>
                        <a:pt x="331" y="670"/>
                        <a:pt x="273" y="593"/>
                        <a:pt x="273" y="534"/>
                      </a:cubicBezTo>
                      <a:cubicBezTo>
                        <a:pt x="273" y="456"/>
                        <a:pt x="331" y="398"/>
                        <a:pt x="428" y="340"/>
                      </a:cubicBezTo>
                      <a:cubicBezTo>
                        <a:pt x="545" y="262"/>
                        <a:pt x="720" y="242"/>
                        <a:pt x="856" y="242"/>
                      </a:cubicBezTo>
                      <a:close/>
                      <a:moveTo>
                        <a:pt x="869" y="1"/>
                      </a:moveTo>
                      <a:cubicBezTo>
                        <a:pt x="657" y="1"/>
                        <a:pt x="442" y="50"/>
                        <a:pt x="273" y="145"/>
                      </a:cubicBezTo>
                      <a:cubicBezTo>
                        <a:pt x="97" y="242"/>
                        <a:pt x="0" y="379"/>
                        <a:pt x="0" y="534"/>
                      </a:cubicBezTo>
                      <a:cubicBezTo>
                        <a:pt x="0" y="670"/>
                        <a:pt x="97" y="826"/>
                        <a:pt x="273" y="923"/>
                      </a:cubicBezTo>
                      <a:cubicBezTo>
                        <a:pt x="448" y="1021"/>
                        <a:pt x="642" y="1059"/>
                        <a:pt x="837" y="1059"/>
                      </a:cubicBezTo>
                      <a:cubicBezTo>
                        <a:pt x="1031" y="1059"/>
                        <a:pt x="1245" y="1021"/>
                        <a:pt x="1401" y="923"/>
                      </a:cubicBezTo>
                      <a:cubicBezTo>
                        <a:pt x="1557" y="826"/>
                        <a:pt x="1654" y="670"/>
                        <a:pt x="1654" y="534"/>
                      </a:cubicBezTo>
                      <a:cubicBezTo>
                        <a:pt x="1654" y="437"/>
                        <a:pt x="1615" y="359"/>
                        <a:pt x="1557" y="262"/>
                      </a:cubicBezTo>
                      <a:lnTo>
                        <a:pt x="1440" y="340"/>
                      </a:lnTo>
                      <a:cubicBezTo>
                        <a:pt x="1440" y="359"/>
                        <a:pt x="1420" y="359"/>
                        <a:pt x="1401" y="359"/>
                      </a:cubicBezTo>
                      <a:cubicBezTo>
                        <a:pt x="1343" y="359"/>
                        <a:pt x="1323" y="340"/>
                        <a:pt x="1304" y="301"/>
                      </a:cubicBezTo>
                      <a:cubicBezTo>
                        <a:pt x="1265" y="262"/>
                        <a:pt x="1265" y="184"/>
                        <a:pt x="1343" y="145"/>
                      </a:cubicBezTo>
                      <a:lnTo>
                        <a:pt x="1362" y="106"/>
                      </a:lnTo>
                      <a:cubicBezTo>
                        <a:pt x="1220" y="35"/>
                        <a:pt x="1046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8" name="Google Shape;9598;p70"/>
                <p:cNvSpPr/>
                <p:nvPr/>
              </p:nvSpPr>
              <p:spPr>
                <a:xfrm>
                  <a:off x="458725" y="179720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98" y="0"/>
                      </a:moveTo>
                      <a:lnTo>
                        <a:pt x="79" y="39"/>
                      </a:lnTo>
                      <a:cubicBezTo>
                        <a:pt x="20" y="59"/>
                        <a:pt x="1" y="136"/>
                        <a:pt x="20" y="195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6" y="253"/>
                        <a:pt x="176" y="214"/>
                      </a:cubicBezTo>
                      <a:lnTo>
                        <a:pt x="293" y="156"/>
                      </a:lnTo>
                      <a:cubicBezTo>
                        <a:pt x="273" y="136"/>
                        <a:pt x="234" y="78"/>
                        <a:pt x="156" y="39"/>
                      </a:cubicBezTo>
                      <a:cubicBezTo>
                        <a:pt x="137" y="39"/>
                        <a:pt x="137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9" name="Google Shape;9599;p70"/>
                <p:cNvSpPr/>
                <p:nvPr/>
              </p:nvSpPr>
              <p:spPr>
                <a:xfrm>
                  <a:off x="1463100" y="1844850"/>
                  <a:ext cx="9250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702" extrusionOk="0">
                      <a:moveTo>
                        <a:pt x="136" y="1"/>
                      </a:moveTo>
                      <a:cubicBezTo>
                        <a:pt x="59" y="79"/>
                        <a:pt x="0" y="156"/>
                        <a:pt x="0" y="273"/>
                      </a:cubicBezTo>
                      <a:cubicBezTo>
                        <a:pt x="0" y="409"/>
                        <a:pt x="98" y="565"/>
                        <a:pt x="273" y="662"/>
                      </a:cubicBezTo>
                      <a:cubicBezTo>
                        <a:pt x="292" y="682"/>
                        <a:pt x="350" y="682"/>
                        <a:pt x="370" y="701"/>
                      </a:cubicBezTo>
                      <a:lnTo>
                        <a:pt x="370" y="429"/>
                      </a:lnTo>
                      <a:cubicBezTo>
                        <a:pt x="292" y="390"/>
                        <a:pt x="253" y="331"/>
                        <a:pt x="253" y="273"/>
                      </a:cubicBezTo>
                      <a:cubicBezTo>
                        <a:pt x="253" y="215"/>
                        <a:pt x="292" y="137"/>
                        <a:pt x="370" y="98"/>
                      </a:cubicBezTo>
                      <a:lnTo>
                        <a:pt x="370" y="40"/>
                      </a:lnTo>
                      <a:cubicBezTo>
                        <a:pt x="350" y="79"/>
                        <a:pt x="331" y="98"/>
                        <a:pt x="292" y="98"/>
                      </a:cubicBezTo>
                      <a:cubicBezTo>
                        <a:pt x="273" y="98"/>
                        <a:pt x="253" y="98"/>
                        <a:pt x="253" y="79"/>
                      </a:cubicBezTo>
                      <a:lnTo>
                        <a:pt x="13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0" name="Google Shape;9600;p70"/>
                <p:cNvSpPr/>
                <p:nvPr/>
              </p:nvSpPr>
              <p:spPr>
                <a:xfrm>
                  <a:off x="356100" y="12429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993" y="204"/>
                        <a:pt x="1149" y="243"/>
                        <a:pt x="1265" y="321"/>
                      </a:cubicBezTo>
                      <a:cubicBezTo>
                        <a:pt x="1363" y="360"/>
                        <a:pt x="1421" y="438"/>
                        <a:pt x="1421" y="516"/>
                      </a:cubicBezTo>
                      <a:cubicBezTo>
                        <a:pt x="1421" y="574"/>
                        <a:pt x="1363" y="632"/>
                        <a:pt x="1265" y="710"/>
                      </a:cubicBezTo>
                      <a:cubicBezTo>
                        <a:pt x="1149" y="778"/>
                        <a:pt x="993" y="812"/>
                        <a:pt x="835" y="812"/>
                      </a:cubicBezTo>
                      <a:cubicBezTo>
                        <a:pt x="677" y="812"/>
                        <a:pt x="516" y="778"/>
                        <a:pt x="390" y="710"/>
                      </a:cubicBezTo>
                      <a:cubicBezTo>
                        <a:pt x="293" y="652"/>
                        <a:pt x="254" y="574"/>
                        <a:pt x="254" y="516"/>
                      </a:cubicBezTo>
                      <a:cubicBezTo>
                        <a:pt x="254" y="438"/>
                        <a:pt x="293" y="380"/>
                        <a:pt x="390" y="321"/>
                      </a:cubicBezTo>
                      <a:cubicBezTo>
                        <a:pt x="507" y="243"/>
                        <a:pt x="682" y="204"/>
                        <a:pt x="837" y="20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22"/>
                        <a:pt x="1343" y="963"/>
                      </a:cubicBezTo>
                      <a:cubicBezTo>
                        <a:pt x="1265" y="924"/>
                        <a:pt x="1246" y="846"/>
                        <a:pt x="1265" y="769"/>
                      </a:cubicBezTo>
                      <a:cubicBezTo>
                        <a:pt x="1280" y="740"/>
                        <a:pt x="1325" y="722"/>
                        <a:pt x="1379" y="722"/>
                      </a:cubicBezTo>
                      <a:cubicBezTo>
                        <a:pt x="1399" y="722"/>
                        <a:pt x="1420" y="724"/>
                        <a:pt x="1440" y="730"/>
                      </a:cubicBezTo>
                      <a:lnTo>
                        <a:pt x="1538" y="808"/>
                      </a:lnTo>
                      <a:cubicBezTo>
                        <a:pt x="1616" y="730"/>
                        <a:pt x="1654" y="632"/>
                        <a:pt x="1654" y="535"/>
                      </a:cubicBezTo>
                      <a:cubicBezTo>
                        <a:pt x="1654" y="380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1" name="Google Shape;9601;p70"/>
                <p:cNvSpPr/>
                <p:nvPr/>
              </p:nvSpPr>
              <p:spPr>
                <a:xfrm>
                  <a:off x="387725" y="1260925"/>
                  <a:ext cx="73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2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7"/>
                        <a:pt x="78" y="226"/>
                      </a:cubicBezTo>
                      <a:cubicBezTo>
                        <a:pt x="98" y="226"/>
                        <a:pt x="117" y="206"/>
                        <a:pt x="156" y="206"/>
                      </a:cubicBezTo>
                      <a:cubicBezTo>
                        <a:pt x="195" y="187"/>
                        <a:pt x="253" y="128"/>
                        <a:pt x="292" y="90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2" name="Google Shape;9602;p70"/>
                <p:cNvSpPr/>
                <p:nvPr/>
              </p:nvSpPr>
              <p:spPr>
                <a:xfrm>
                  <a:off x="348325" y="1172450"/>
                  <a:ext cx="35050" cy="2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100" extrusionOk="0">
                      <a:moveTo>
                        <a:pt x="577" y="0"/>
                      </a:moveTo>
                      <a:cubicBezTo>
                        <a:pt x="375" y="0"/>
                        <a:pt x="176" y="49"/>
                        <a:pt x="20" y="146"/>
                      </a:cubicBezTo>
                      <a:cubicBezTo>
                        <a:pt x="0" y="146"/>
                        <a:pt x="0" y="166"/>
                        <a:pt x="0" y="166"/>
                      </a:cubicBezTo>
                      <a:lnTo>
                        <a:pt x="0" y="555"/>
                      </a:lnTo>
                      <a:cubicBezTo>
                        <a:pt x="0" y="477"/>
                        <a:pt x="39" y="438"/>
                        <a:pt x="137" y="360"/>
                      </a:cubicBezTo>
                      <a:cubicBezTo>
                        <a:pt x="273" y="282"/>
                        <a:pt x="428" y="263"/>
                        <a:pt x="584" y="263"/>
                      </a:cubicBezTo>
                      <a:cubicBezTo>
                        <a:pt x="759" y="263"/>
                        <a:pt x="895" y="282"/>
                        <a:pt x="1012" y="360"/>
                      </a:cubicBezTo>
                      <a:cubicBezTo>
                        <a:pt x="1109" y="418"/>
                        <a:pt x="1168" y="477"/>
                        <a:pt x="1168" y="555"/>
                      </a:cubicBezTo>
                      <a:cubicBezTo>
                        <a:pt x="1168" y="632"/>
                        <a:pt x="1109" y="671"/>
                        <a:pt x="1012" y="749"/>
                      </a:cubicBezTo>
                      <a:cubicBezTo>
                        <a:pt x="895" y="827"/>
                        <a:pt x="730" y="866"/>
                        <a:pt x="567" y="866"/>
                      </a:cubicBezTo>
                      <a:cubicBezTo>
                        <a:pt x="404" y="866"/>
                        <a:pt x="244" y="827"/>
                        <a:pt x="137" y="749"/>
                      </a:cubicBezTo>
                      <a:cubicBezTo>
                        <a:pt x="39" y="710"/>
                        <a:pt x="0" y="632"/>
                        <a:pt x="0" y="555"/>
                      </a:cubicBezTo>
                      <a:lnTo>
                        <a:pt x="0" y="924"/>
                      </a:lnTo>
                      <a:lnTo>
                        <a:pt x="20" y="944"/>
                      </a:lnTo>
                      <a:cubicBezTo>
                        <a:pt x="176" y="1041"/>
                        <a:pt x="390" y="1099"/>
                        <a:pt x="584" y="1099"/>
                      </a:cubicBezTo>
                      <a:cubicBezTo>
                        <a:pt x="759" y="1099"/>
                        <a:pt x="954" y="1041"/>
                        <a:pt x="1090" y="963"/>
                      </a:cubicBezTo>
                      <a:cubicBezTo>
                        <a:pt x="1051" y="944"/>
                        <a:pt x="1012" y="866"/>
                        <a:pt x="1051" y="808"/>
                      </a:cubicBezTo>
                      <a:cubicBezTo>
                        <a:pt x="1066" y="764"/>
                        <a:pt x="1113" y="742"/>
                        <a:pt x="1160" y="742"/>
                      </a:cubicBezTo>
                      <a:cubicBezTo>
                        <a:pt x="1176" y="742"/>
                        <a:pt x="1192" y="744"/>
                        <a:pt x="1207" y="749"/>
                      </a:cubicBezTo>
                      <a:lnTo>
                        <a:pt x="1284" y="808"/>
                      </a:lnTo>
                      <a:cubicBezTo>
                        <a:pt x="1362" y="730"/>
                        <a:pt x="1401" y="632"/>
                        <a:pt x="1401" y="535"/>
                      </a:cubicBezTo>
                      <a:cubicBezTo>
                        <a:pt x="1401" y="380"/>
                        <a:pt x="1304" y="243"/>
                        <a:pt x="1148" y="146"/>
                      </a:cubicBezTo>
                      <a:cubicBezTo>
                        <a:pt x="983" y="49"/>
                        <a:pt x="779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3" name="Google Shape;9603;p70"/>
                <p:cNvSpPr/>
                <p:nvPr/>
              </p:nvSpPr>
              <p:spPr>
                <a:xfrm>
                  <a:off x="374600" y="1191400"/>
                  <a:ext cx="73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25" extrusionOk="0">
                      <a:moveTo>
                        <a:pt x="101" y="0"/>
                      </a:moveTo>
                      <a:cubicBezTo>
                        <a:pt x="60" y="0"/>
                        <a:pt x="30" y="25"/>
                        <a:pt x="19" y="69"/>
                      </a:cubicBezTo>
                      <a:cubicBezTo>
                        <a:pt x="0" y="108"/>
                        <a:pt x="0" y="186"/>
                        <a:pt x="58" y="225"/>
                      </a:cubicBezTo>
                      <a:cubicBezTo>
                        <a:pt x="97" y="225"/>
                        <a:pt x="97" y="205"/>
                        <a:pt x="117" y="205"/>
                      </a:cubicBezTo>
                      <a:cubicBezTo>
                        <a:pt x="195" y="166"/>
                        <a:pt x="233" y="127"/>
                        <a:pt x="292" y="88"/>
                      </a:cubicBezTo>
                      <a:lnTo>
                        <a:pt x="214" y="50"/>
                      </a:lnTo>
                      <a:cubicBezTo>
                        <a:pt x="171" y="15"/>
                        <a:pt x="132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4" name="Google Shape;9604;p70"/>
                <p:cNvSpPr/>
                <p:nvPr/>
              </p:nvSpPr>
              <p:spPr>
                <a:xfrm>
                  <a:off x="384800" y="1103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1303" y="714"/>
                      </a:moveTo>
                      <a:cubicBezTo>
                        <a:pt x="1269" y="719"/>
                        <a:pt x="1240" y="738"/>
                        <a:pt x="1217" y="759"/>
                      </a:cubicBezTo>
                      <a:lnTo>
                        <a:pt x="1217" y="759"/>
                      </a:lnTo>
                      <a:cubicBezTo>
                        <a:pt x="1241" y="750"/>
                        <a:pt x="1263" y="740"/>
                        <a:pt x="1285" y="730"/>
                      </a:cubicBezTo>
                      <a:cubicBezTo>
                        <a:pt x="1291" y="724"/>
                        <a:pt x="1297" y="719"/>
                        <a:pt x="1303" y="71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lnTo>
                        <a:pt x="1265" y="944"/>
                      </a:lnTo>
                      <a:cubicBezTo>
                        <a:pt x="1207" y="924"/>
                        <a:pt x="1187" y="846"/>
                        <a:pt x="1207" y="768"/>
                      </a:cubicBezTo>
                      <a:cubicBezTo>
                        <a:pt x="1210" y="765"/>
                        <a:pt x="1214" y="762"/>
                        <a:pt x="1217" y="759"/>
                      </a:cubicBezTo>
                      <a:lnTo>
                        <a:pt x="1217" y="759"/>
                      </a:lnTo>
                      <a:cubicBezTo>
                        <a:pt x="1111" y="798"/>
                        <a:pt x="983" y="817"/>
                        <a:pt x="854" y="817"/>
                      </a:cubicBezTo>
                      <a:cubicBezTo>
                        <a:pt x="696" y="817"/>
                        <a:pt x="536" y="788"/>
                        <a:pt x="409" y="730"/>
                      </a:cubicBezTo>
                      <a:cubicBezTo>
                        <a:pt x="312" y="671"/>
                        <a:pt x="273" y="593"/>
                        <a:pt x="273" y="516"/>
                      </a:cubicBezTo>
                      <a:cubicBezTo>
                        <a:pt x="273" y="457"/>
                        <a:pt x="312" y="399"/>
                        <a:pt x="409" y="321"/>
                      </a:cubicBezTo>
                      <a:cubicBezTo>
                        <a:pt x="526" y="263"/>
                        <a:pt x="701" y="224"/>
                        <a:pt x="837" y="224"/>
                      </a:cubicBezTo>
                      <a:cubicBezTo>
                        <a:pt x="1012" y="224"/>
                        <a:pt x="1168" y="263"/>
                        <a:pt x="1285" y="321"/>
                      </a:cubicBezTo>
                      <a:cubicBezTo>
                        <a:pt x="1382" y="379"/>
                        <a:pt x="1421" y="457"/>
                        <a:pt x="1421" y="516"/>
                      </a:cubicBezTo>
                      <a:cubicBezTo>
                        <a:pt x="1421" y="588"/>
                        <a:pt x="1387" y="644"/>
                        <a:pt x="1303" y="714"/>
                      </a:cubicBezTo>
                      <a:lnTo>
                        <a:pt x="1303" y="714"/>
                      </a:lnTo>
                      <a:cubicBezTo>
                        <a:pt x="1308" y="714"/>
                        <a:pt x="1313" y="713"/>
                        <a:pt x="1319" y="713"/>
                      </a:cubicBezTo>
                      <a:cubicBezTo>
                        <a:pt x="1338" y="713"/>
                        <a:pt x="1359" y="718"/>
                        <a:pt x="1382" y="730"/>
                      </a:cubicBezTo>
                      <a:lnTo>
                        <a:pt x="1538" y="827"/>
                      </a:lnTo>
                      <a:cubicBezTo>
                        <a:pt x="1596" y="749"/>
                        <a:pt x="1654" y="63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5" name="Google Shape;9605;p70"/>
                <p:cNvSpPr/>
                <p:nvPr/>
              </p:nvSpPr>
              <p:spPr>
                <a:xfrm>
                  <a:off x="414950" y="112147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3" y="0"/>
                      </a:moveTo>
                      <a:cubicBezTo>
                        <a:pt x="99" y="0"/>
                        <a:pt x="63" y="19"/>
                        <a:pt x="40" y="64"/>
                      </a:cubicBezTo>
                      <a:cubicBezTo>
                        <a:pt x="1" y="103"/>
                        <a:pt x="1" y="181"/>
                        <a:pt x="79" y="240"/>
                      </a:cubicBezTo>
                      <a:lnTo>
                        <a:pt x="137" y="259"/>
                      </a:lnTo>
                      <a:cubicBezTo>
                        <a:pt x="156" y="240"/>
                        <a:pt x="195" y="240"/>
                        <a:pt x="234" y="201"/>
                      </a:cubicBezTo>
                      <a:cubicBezTo>
                        <a:pt x="254" y="181"/>
                        <a:pt x="293" y="162"/>
                        <a:pt x="351" y="123"/>
                      </a:cubicBezTo>
                      <a:lnTo>
                        <a:pt x="195" y="26"/>
                      </a:lnTo>
                      <a:cubicBezTo>
                        <a:pt x="179" y="9"/>
                        <a:pt x="156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6" name="Google Shape;9606;p70"/>
                <p:cNvSpPr/>
                <p:nvPr/>
              </p:nvSpPr>
              <p:spPr>
                <a:xfrm>
                  <a:off x="359025" y="994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54" y="244"/>
                        <a:pt x="1129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594"/>
                        <a:pt x="1343" y="652"/>
                        <a:pt x="1246" y="730"/>
                      </a:cubicBezTo>
                      <a:cubicBezTo>
                        <a:pt x="1139" y="798"/>
                        <a:pt x="983" y="832"/>
                        <a:pt x="822" y="832"/>
                      </a:cubicBezTo>
                      <a:cubicBezTo>
                        <a:pt x="662" y="832"/>
                        <a:pt x="497" y="798"/>
                        <a:pt x="370" y="730"/>
                      </a:cubicBezTo>
                      <a:cubicBezTo>
                        <a:pt x="273" y="672"/>
                        <a:pt x="234" y="594"/>
                        <a:pt x="234" y="536"/>
                      </a:cubicBezTo>
                      <a:cubicBezTo>
                        <a:pt x="234" y="458"/>
                        <a:pt x="273" y="399"/>
                        <a:pt x="370" y="341"/>
                      </a:cubicBezTo>
                      <a:cubicBezTo>
                        <a:pt x="487" y="263"/>
                        <a:pt x="662" y="244"/>
                        <a:pt x="818" y="244"/>
                      </a:cubicBezTo>
                      <a:close/>
                      <a:moveTo>
                        <a:pt x="830" y="1"/>
                      </a:moveTo>
                      <a:cubicBezTo>
                        <a:pt x="628" y="1"/>
                        <a:pt x="428" y="49"/>
                        <a:pt x="273" y="147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72"/>
                        <a:pt x="98" y="827"/>
                        <a:pt x="273" y="92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73" y="1061"/>
                        <a:pt x="1129" y="1041"/>
                        <a:pt x="1265" y="983"/>
                      </a:cubicBezTo>
                      <a:lnTo>
                        <a:pt x="1226" y="964"/>
                      </a:lnTo>
                      <a:cubicBezTo>
                        <a:pt x="1148" y="944"/>
                        <a:pt x="1129" y="866"/>
                        <a:pt x="1168" y="789"/>
                      </a:cubicBezTo>
                      <a:cubicBezTo>
                        <a:pt x="1196" y="760"/>
                        <a:pt x="1235" y="742"/>
                        <a:pt x="1285" y="742"/>
                      </a:cubicBezTo>
                      <a:cubicBezTo>
                        <a:pt x="1303" y="742"/>
                        <a:pt x="1322" y="744"/>
                        <a:pt x="1343" y="750"/>
                      </a:cubicBezTo>
                      <a:lnTo>
                        <a:pt x="1518" y="847"/>
                      </a:lnTo>
                      <a:cubicBezTo>
                        <a:pt x="1615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401" y="147"/>
                      </a:cubicBezTo>
                      <a:cubicBezTo>
                        <a:pt x="1236" y="49"/>
                        <a:pt x="1032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7" name="Google Shape;9607;p70"/>
                <p:cNvSpPr/>
                <p:nvPr/>
              </p:nvSpPr>
              <p:spPr>
                <a:xfrm>
                  <a:off x="387225" y="1012875"/>
                  <a:ext cx="92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46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18" y="245"/>
                      </a:lnTo>
                      <a:cubicBezTo>
                        <a:pt x="176" y="226"/>
                        <a:pt x="215" y="206"/>
                        <a:pt x="234" y="187"/>
                      </a:cubicBezTo>
                      <a:cubicBezTo>
                        <a:pt x="293" y="148"/>
                        <a:pt x="332" y="128"/>
                        <a:pt x="371" y="109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8" name="Google Shape;9608;p70"/>
                <p:cNvSpPr/>
                <p:nvPr/>
              </p:nvSpPr>
              <p:spPr>
                <a:xfrm>
                  <a:off x="440725" y="10104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9" y="244"/>
                      </a:moveTo>
                      <a:cubicBezTo>
                        <a:pt x="974" y="244"/>
                        <a:pt x="1110" y="283"/>
                        <a:pt x="1227" y="341"/>
                      </a:cubicBezTo>
                      <a:cubicBezTo>
                        <a:pt x="1324" y="399"/>
                        <a:pt x="1382" y="477"/>
                        <a:pt x="1382" y="536"/>
                      </a:cubicBezTo>
                      <a:cubicBezTo>
                        <a:pt x="1382" y="613"/>
                        <a:pt x="1324" y="672"/>
                        <a:pt x="1227" y="730"/>
                      </a:cubicBezTo>
                      <a:cubicBezTo>
                        <a:pt x="1110" y="808"/>
                        <a:pt x="954" y="847"/>
                        <a:pt x="799" y="847"/>
                      </a:cubicBezTo>
                      <a:cubicBezTo>
                        <a:pt x="643" y="847"/>
                        <a:pt x="487" y="808"/>
                        <a:pt x="371" y="730"/>
                      </a:cubicBezTo>
                      <a:cubicBezTo>
                        <a:pt x="273" y="691"/>
                        <a:pt x="215" y="613"/>
                        <a:pt x="215" y="536"/>
                      </a:cubicBezTo>
                      <a:cubicBezTo>
                        <a:pt x="215" y="477"/>
                        <a:pt x="273" y="419"/>
                        <a:pt x="371" y="341"/>
                      </a:cubicBezTo>
                      <a:cubicBezTo>
                        <a:pt x="487" y="283"/>
                        <a:pt x="662" y="244"/>
                        <a:pt x="799" y="24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91"/>
                        <a:pt x="98" y="827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68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188" y="964"/>
                        <a:pt x="1168" y="886"/>
                        <a:pt x="1188" y="808"/>
                      </a:cubicBezTo>
                      <a:cubicBezTo>
                        <a:pt x="1201" y="781"/>
                        <a:pt x="1244" y="753"/>
                        <a:pt x="1296" y="753"/>
                      </a:cubicBezTo>
                      <a:cubicBezTo>
                        <a:pt x="1317" y="753"/>
                        <a:pt x="1340" y="758"/>
                        <a:pt x="1363" y="769"/>
                      </a:cubicBezTo>
                      <a:lnTo>
                        <a:pt x="1499" y="827"/>
                      </a:ln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99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9" name="Google Shape;9609;p70"/>
                <p:cNvSpPr/>
                <p:nvPr/>
              </p:nvSpPr>
              <p:spPr>
                <a:xfrm>
                  <a:off x="469925" y="1029875"/>
                  <a:ext cx="82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47" extrusionOk="0">
                      <a:moveTo>
                        <a:pt x="131" y="1"/>
                      </a:moveTo>
                      <a:cubicBezTo>
                        <a:pt x="94" y="1"/>
                        <a:pt x="57" y="14"/>
                        <a:pt x="20" y="51"/>
                      </a:cubicBezTo>
                      <a:cubicBezTo>
                        <a:pt x="0" y="110"/>
                        <a:pt x="0" y="188"/>
                        <a:pt x="78" y="227"/>
                      </a:cubicBezTo>
                      <a:lnTo>
                        <a:pt x="97" y="246"/>
                      </a:lnTo>
                      <a:cubicBezTo>
                        <a:pt x="117" y="227"/>
                        <a:pt x="175" y="227"/>
                        <a:pt x="195" y="207"/>
                      </a:cubicBezTo>
                      <a:cubicBezTo>
                        <a:pt x="234" y="149"/>
                        <a:pt x="292" y="110"/>
                        <a:pt x="331" y="71"/>
                      </a:cubicBezTo>
                      <a:lnTo>
                        <a:pt x="195" y="13"/>
                      </a:lnTo>
                      <a:cubicBezTo>
                        <a:pt x="173" y="5"/>
                        <a:pt x="15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0" name="Google Shape;9610;p70"/>
                <p:cNvSpPr/>
                <p:nvPr/>
              </p:nvSpPr>
              <p:spPr>
                <a:xfrm>
                  <a:off x="347850" y="911500"/>
                  <a:ext cx="24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87" extrusionOk="0">
                      <a:moveTo>
                        <a:pt x="0" y="1"/>
                      </a:moveTo>
                      <a:lnTo>
                        <a:pt x="0" y="487"/>
                      </a:lnTo>
                      <a:cubicBezTo>
                        <a:pt x="58" y="409"/>
                        <a:pt x="97" y="351"/>
                        <a:pt x="97" y="253"/>
                      </a:cubicBezTo>
                      <a:cubicBezTo>
                        <a:pt x="97" y="156"/>
                        <a:pt x="58" y="7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1" name="Google Shape;9611;p70"/>
                <p:cNvSpPr/>
                <p:nvPr/>
              </p:nvSpPr>
              <p:spPr>
                <a:xfrm>
                  <a:off x="436350" y="9462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798" y="263"/>
                      </a:moveTo>
                      <a:cubicBezTo>
                        <a:pt x="974" y="263"/>
                        <a:pt x="1129" y="283"/>
                        <a:pt x="1246" y="361"/>
                      </a:cubicBezTo>
                      <a:cubicBezTo>
                        <a:pt x="1343" y="419"/>
                        <a:pt x="1382" y="477"/>
                        <a:pt x="1382" y="555"/>
                      </a:cubicBezTo>
                      <a:cubicBezTo>
                        <a:pt x="1382" y="633"/>
                        <a:pt x="1343" y="672"/>
                        <a:pt x="1246" y="750"/>
                      </a:cubicBezTo>
                      <a:cubicBezTo>
                        <a:pt x="1139" y="827"/>
                        <a:pt x="978" y="866"/>
                        <a:pt x="815" y="866"/>
                      </a:cubicBezTo>
                      <a:cubicBezTo>
                        <a:pt x="653" y="866"/>
                        <a:pt x="487" y="827"/>
                        <a:pt x="370" y="750"/>
                      </a:cubicBezTo>
                      <a:cubicBezTo>
                        <a:pt x="273" y="711"/>
                        <a:pt x="215" y="633"/>
                        <a:pt x="215" y="555"/>
                      </a:cubicBezTo>
                      <a:cubicBezTo>
                        <a:pt x="215" y="477"/>
                        <a:pt x="273" y="438"/>
                        <a:pt x="370" y="361"/>
                      </a:cubicBezTo>
                      <a:cubicBezTo>
                        <a:pt x="487" y="283"/>
                        <a:pt x="662" y="263"/>
                        <a:pt x="798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68" y="1041"/>
                        <a:pt x="1324" y="964"/>
                      </a:cubicBezTo>
                      <a:lnTo>
                        <a:pt x="1265" y="944"/>
                      </a:lnTo>
                      <a:cubicBezTo>
                        <a:pt x="1188" y="944"/>
                        <a:pt x="1168" y="866"/>
                        <a:pt x="1226" y="808"/>
                      </a:cubicBezTo>
                      <a:cubicBezTo>
                        <a:pt x="1241" y="764"/>
                        <a:pt x="1288" y="742"/>
                        <a:pt x="1336" y="742"/>
                      </a:cubicBezTo>
                      <a:cubicBezTo>
                        <a:pt x="1352" y="742"/>
                        <a:pt x="1368" y="745"/>
                        <a:pt x="1382" y="750"/>
                      </a:cubicBezTo>
                      <a:lnTo>
                        <a:pt x="1538" y="827"/>
                      </a:lnTo>
                      <a:cubicBezTo>
                        <a:pt x="1616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2" name="Google Shape;9612;p70"/>
                <p:cNvSpPr/>
                <p:nvPr/>
              </p:nvSpPr>
              <p:spPr>
                <a:xfrm>
                  <a:off x="465550" y="965225"/>
                  <a:ext cx="87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4" extrusionOk="0">
                      <a:moveTo>
                        <a:pt x="136" y="0"/>
                      </a:moveTo>
                      <a:cubicBezTo>
                        <a:pt x="97" y="0"/>
                        <a:pt x="58" y="18"/>
                        <a:pt x="20" y="69"/>
                      </a:cubicBezTo>
                      <a:cubicBezTo>
                        <a:pt x="0" y="108"/>
                        <a:pt x="0" y="186"/>
                        <a:pt x="78" y="245"/>
                      </a:cubicBezTo>
                      <a:lnTo>
                        <a:pt x="117" y="264"/>
                      </a:lnTo>
                      <a:cubicBezTo>
                        <a:pt x="156" y="245"/>
                        <a:pt x="175" y="245"/>
                        <a:pt x="195" y="206"/>
                      </a:cubicBezTo>
                      <a:cubicBezTo>
                        <a:pt x="272" y="167"/>
                        <a:pt x="311" y="147"/>
                        <a:pt x="350" y="89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3" name="Google Shape;9613;p70"/>
                <p:cNvSpPr/>
                <p:nvPr/>
              </p:nvSpPr>
              <p:spPr>
                <a:xfrm>
                  <a:off x="552600" y="1137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266" y="749"/>
                      </a:moveTo>
                      <a:cubicBezTo>
                        <a:pt x="1247" y="754"/>
                        <a:pt x="1231" y="762"/>
                        <a:pt x="1220" y="772"/>
                      </a:cubicBezTo>
                      <a:lnTo>
                        <a:pt x="1220" y="772"/>
                      </a:lnTo>
                      <a:cubicBezTo>
                        <a:pt x="1235" y="765"/>
                        <a:pt x="1251" y="758"/>
                        <a:pt x="1265" y="750"/>
                      </a:cubicBezTo>
                      <a:cubicBezTo>
                        <a:pt x="1265" y="750"/>
                        <a:pt x="1266" y="749"/>
                        <a:pt x="1266" y="749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92"/>
                        <a:pt x="98" y="847"/>
                        <a:pt x="273" y="944"/>
                      </a:cubicBezTo>
                      <a:cubicBezTo>
                        <a:pt x="429" y="1042"/>
                        <a:pt x="623" y="1081"/>
                        <a:pt x="818" y="1081"/>
                      </a:cubicBezTo>
                      <a:cubicBezTo>
                        <a:pt x="993" y="1081"/>
                        <a:pt x="1129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207" y="944"/>
                        <a:pt x="1187" y="867"/>
                        <a:pt x="1207" y="789"/>
                      </a:cubicBezTo>
                      <a:cubicBezTo>
                        <a:pt x="1210" y="783"/>
                        <a:pt x="1214" y="777"/>
                        <a:pt x="1220" y="772"/>
                      </a:cubicBezTo>
                      <a:lnTo>
                        <a:pt x="1220" y="772"/>
                      </a:lnTo>
                      <a:cubicBezTo>
                        <a:pt x="1101" y="825"/>
                        <a:pt x="955" y="852"/>
                        <a:pt x="813" y="852"/>
                      </a:cubicBezTo>
                      <a:cubicBezTo>
                        <a:pt x="652" y="852"/>
                        <a:pt x="497" y="818"/>
                        <a:pt x="390" y="750"/>
                      </a:cubicBezTo>
                      <a:cubicBezTo>
                        <a:pt x="292" y="692"/>
                        <a:pt x="234" y="633"/>
                        <a:pt x="234" y="555"/>
                      </a:cubicBezTo>
                      <a:cubicBezTo>
                        <a:pt x="234" y="478"/>
                        <a:pt x="292" y="400"/>
                        <a:pt x="390" y="361"/>
                      </a:cubicBezTo>
                      <a:cubicBezTo>
                        <a:pt x="506" y="283"/>
                        <a:pt x="681" y="264"/>
                        <a:pt x="818" y="264"/>
                      </a:cubicBezTo>
                      <a:cubicBezTo>
                        <a:pt x="993" y="264"/>
                        <a:pt x="1129" y="283"/>
                        <a:pt x="126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33"/>
                        <a:pt x="1363" y="672"/>
                        <a:pt x="1266" y="749"/>
                      </a:cubicBezTo>
                      <a:lnTo>
                        <a:pt x="1266" y="749"/>
                      </a:lnTo>
                      <a:cubicBezTo>
                        <a:pt x="1282" y="745"/>
                        <a:pt x="1301" y="742"/>
                        <a:pt x="1320" y="742"/>
                      </a:cubicBezTo>
                      <a:cubicBezTo>
                        <a:pt x="1340" y="742"/>
                        <a:pt x="1361" y="745"/>
                        <a:pt x="1382" y="750"/>
                      </a:cubicBezTo>
                      <a:lnTo>
                        <a:pt x="1499" y="82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4" name="Google Shape;9614;p70"/>
                <p:cNvSpPr/>
                <p:nvPr/>
              </p:nvSpPr>
              <p:spPr>
                <a:xfrm>
                  <a:off x="582750" y="1156600"/>
                  <a:ext cx="8300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36" extrusionOk="0">
                      <a:moveTo>
                        <a:pt x="124" y="0"/>
                      </a:moveTo>
                      <a:cubicBezTo>
                        <a:pt x="86" y="0"/>
                        <a:pt x="52" y="17"/>
                        <a:pt x="40" y="41"/>
                      </a:cubicBezTo>
                      <a:cubicBezTo>
                        <a:pt x="1" y="99"/>
                        <a:pt x="1" y="177"/>
                        <a:pt x="79" y="216"/>
                      </a:cubicBezTo>
                      <a:lnTo>
                        <a:pt x="98" y="235"/>
                      </a:lnTo>
                      <a:cubicBezTo>
                        <a:pt x="137" y="216"/>
                        <a:pt x="176" y="216"/>
                        <a:pt x="195" y="196"/>
                      </a:cubicBezTo>
                      <a:cubicBezTo>
                        <a:pt x="254" y="177"/>
                        <a:pt x="293" y="119"/>
                        <a:pt x="331" y="99"/>
                      </a:cubicBezTo>
                      <a:lnTo>
                        <a:pt x="195" y="21"/>
                      </a:lnTo>
                      <a:cubicBezTo>
                        <a:pt x="173" y="6"/>
                        <a:pt x="148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5" name="Google Shape;9615;p70"/>
                <p:cNvSpPr/>
                <p:nvPr/>
              </p:nvSpPr>
              <p:spPr>
                <a:xfrm>
                  <a:off x="479650" y="1128175"/>
                  <a:ext cx="418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2" extrusionOk="0">
                      <a:moveTo>
                        <a:pt x="817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594"/>
                        <a:pt x="1362" y="653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52" y="832"/>
                        <a:pt x="496" y="798"/>
                        <a:pt x="389" y="730"/>
                      </a:cubicBezTo>
                      <a:cubicBezTo>
                        <a:pt x="292" y="672"/>
                        <a:pt x="234" y="594"/>
                        <a:pt x="234" y="536"/>
                      </a:cubicBezTo>
                      <a:cubicBezTo>
                        <a:pt x="234" y="458"/>
                        <a:pt x="29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47" y="1"/>
                      </a:moveTo>
                      <a:cubicBezTo>
                        <a:pt x="647" y="1"/>
                        <a:pt x="448" y="49"/>
                        <a:pt x="292" y="147"/>
                      </a:cubicBezTo>
                      <a:cubicBezTo>
                        <a:pt x="117" y="244"/>
                        <a:pt x="20" y="380"/>
                        <a:pt x="20" y="536"/>
                      </a:cubicBezTo>
                      <a:cubicBezTo>
                        <a:pt x="0" y="672"/>
                        <a:pt x="98" y="828"/>
                        <a:pt x="273" y="925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265" y="944"/>
                        <a:pt x="1245" y="867"/>
                        <a:pt x="1265" y="789"/>
                      </a:cubicBezTo>
                      <a:cubicBezTo>
                        <a:pt x="1279" y="760"/>
                        <a:pt x="1325" y="742"/>
                        <a:pt x="1371" y="742"/>
                      </a:cubicBezTo>
                      <a:cubicBezTo>
                        <a:pt x="1388" y="742"/>
                        <a:pt x="1405" y="745"/>
                        <a:pt x="1421" y="750"/>
                      </a:cubicBezTo>
                      <a:lnTo>
                        <a:pt x="1557" y="828"/>
                      </a:lnTo>
                      <a:cubicBezTo>
                        <a:pt x="1615" y="750"/>
                        <a:pt x="1673" y="653"/>
                        <a:pt x="1673" y="536"/>
                      </a:cubicBezTo>
                      <a:cubicBezTo>
                        <a:pt x="1673" y="380"/>
                        <a:pt x="1576" y="244"/>
                        <a:pt x="1401" y="147"/>
                      </a:cubicBezTo>
                      <a:cubicBezTo>
                        <a:pt x="1245" y="49"/>
                        <a:pt x="1046" y="1"/>
                        <a:pt x="8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6" name="Google Shape;9616;p70"/>
                <p:cNvSpPr/>
                <p:nvPr/>
              </p:nvSpPr>
              <p:spPr>
                <a:xfrm>
                  <a:off x="510775" y="114545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156" y="0"/>
                      </a:moveTo>
                      <a:cubicBezTo>
                        <a:pt x="137" y="0"/>
                        <a:pt x="59" y="39"/>
                        <a:pt x="20" y="78"/>
                      </a:cubicBezTo>
                      <a:cubicBezTo>
                        <a:pt x="0" y="117"/>
                        <a:pt x="0" y="195"/>
                        <a:pt x="59" y="253"/>
                      </a:cubicBezTo>
                      <a:cubicBezTo>
                        <a:pt x="98" y="253"/>
                        <a:pt x="117" y="214"/>
                        <a:pt x="137" y="195"/>
                      </a:cubicBezTo>
                      <a:cubicBezTo>
                        <a:pt x="195" y="176"/>
                        <a:pt x="234" y="117"/>
                        <a:pt x="292" y="78"/>
                      </a:cubicBez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7" name="Google Shape;9617;p70"/>
                <p:cNvSpPr/>
                <p:nvPr/>
              </p:nvSpPr>
              <p:spPr>
                <a:xfrm>
                  <a:off x="1408625" y="10873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74" y="721"/>
                      </a:moveTo>
                      <a:cubicBezTo>
                        <a:pt x="379" y="724"/>
                        <a:pt x="384" y="727"/>
                        <a:pt x="389" y="730"/>
                      </a:cubicBezTo>
                      <a:cubicBezTo>
                        <a:pt x="413" y="745"/>
                        <a:pt x="440" y="759"/>
                        <a:pt x="468" y="771"/>
                      </a:cubicBezTo>
                      <a:lnTo>
                        <a:pt x="468" y="771"/>
                      </a:lnTo>
                      <a:cubicBezTo>
                        <a:pt x="468" y="770"/>
                        <a:pt x="467" y="770"/>
                        <a:pt x="467" y="769"/>
                      </a:cubicBezTo>
                      <a:cubicBezTo>
                        <a:pt x="439" y="740"/>
                        <a:pt x="405" y="726"/>
                        <a:pt x="374" y="721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33"/>
                        <a:pt x="39" y="750"/>
                        <a:pt x="136" y="827"/>
                      </a:cubicBezTo>
                      <a:lnTo>
                        <a:pt x="292" y="730"/>
                      </a:lnTo>
                      <a:cubicBezTo>
                        <a:pt x="306" y="723"/>
                        <a:pt x="326" y="718"/>
                        <a:pt x="348" y="718"/>
                      </a:cubicBezTo>
                      <a:cubicBezTo>
                        <a:pt x="356" y="718"/>
                        <a:pt x="365" y="719"/>
                        <a:pt x="374" y="721"/>
                      </a:cubicBezTo>
                      <a:lnTo>
                        <a:pt x="374" y="721"/>
                      </a:lnTo>
                      <a:cubicBezTo>
                        <a:pt x="286" y="665"/>
                        <a:pt x="234" y="609"/>
                        <a:pt x="234" y="536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88" y="832"/>
                        <a:pt x="566" y="812"/>
                        <a:pt x="468" y="771"/>
                      </a:cubicBezTo>
                      <a:lnTo>
                        <a:pt x="468" y="771"/>
                      </a:lnTo>
                      <a:cubicBezTo>
                        <a:pt x="487" y="829"/>
                        <a:pt x="486" y="906"/>
                        <a:pt x="409" y="944"/>
                      </a:cubicBezTo>
                      <a:lnTo>
                        <a:pt x="370" y="964"/>
                      </a:lnTo>
                      <a:cubicBezTo>
                        <a:pt x="506" y="1022"/>
                        <a:pt x="681" y="1061"/>
                        <a:pt x="817" y="1061"/>
                      </a:cubicBezTo>
                      <a:cubicBezTo>
                        <a:pt x="1012" y="1061"/>
                        <a:pt x="1245" y="1022"/>
                        <a:pt x="1382" y="925"/>
                      </a:cubicBezTo>
                      <a:cubicBezTo>
                        <a:pt x="1557" y="827"/>
                        <a:pt x="1654" y="67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8" name="Google Shape;9618;p70"/>
                <p:cNvSpPr/>
                <p:nvPr/>
              </p:nvSpPr>
              <p:spPr>
                <a:xfrm>
                  <a:off x="1412025" y="1105150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1"/>
                      </a:moveTo>
                      <a:cubicBezTo>
                        <a:pt x="200" y="1"/>
                        <a:pt x="179" y="6"/>
                        <a:pt x="156" y="17"/>
                      </a:cubicBezTo>
                      <a:lnTo>
                        <a:pt x="0" y="114"/>
                      </a:lnTo>
                      <a:cubicBezTo>
                        <a:pt x="59" y="153"/>
                        <a:pt x="78" y="192"/>
                        <a:pt x="137" y="212"/>
                      </a:cubicBezTo>
                      <a:cubicBezTo>
                        <a:pt x="156" y="231"/>
                        <a:pt x="195" y="231"/>
                        <a:pt x="234" y="251"/>
                      </a:cubicBezTo>
                      <a:lnTo>
                        <a:pt x="273" y="231"/>
                      </a:lnTo>
                      <a:cubicBezTo>
                        <a:pt x="351" y="212"/>
                        <a:pt x="351" y="114"/>
                        <a:pt x="331" y="56"/>
                      </a:cubicBezTo>
                      <a:cubicBezTo>
                        <a:pt x="304" y="29"/>
                        <a:pt x="266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9" name="Google Shape;9619;p70"/>
                <p:cNvSpPr/>
                <p:nvPr/>
              </p:nvSpPr>
              <p:spPr>
                <a:xfrm>
                  <a:off x="1302600" y="11174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37" y="244"/>
                      </a:moveTo>
                      <a:cubicBezTo>
                        <a:pt x="1012" y="244"/>
                        <a:pt x="1148" y="263"/>
                        <a:pt x="1265" y="341"/>
                      </a:cubicBezTo>
                      <a:cubicBezTo>
                        <a:pt x="1362" y="400"/>
                        <a:pt x="1420" y="458"/>
                        <a:pt x="1420" y="536"/>
                      </a:cubicBezTo>
                      <a:cubicBezTo>
                        <a:pt x="1420" y="614"/>
                        <a:pt x="1362" y="672"/>
                        <a:pt x="1265" y="730"/>
                      </a:cubicBezTo>
                      <a:cubicBezTo>
                        <a:pt x="1148" y="808"/>
                        <a:pt x="983" y="847"/>
                        <a:pt x="820" y="847"/>
                      </a:cubicBezTo>
                      <a:cubicBezTo>
                        <a:pt x="657" y="847"/>
                        <a:pt x="496" y="808"/>
                        <a:pt x="389" y="730"/>
                      </a:cubicBezTo>
                      <a:cubicBezTo>
                        <a:pt x="292" y="691"/>
                        <a:pt x="253" y="614"/>
                        <a:pt x="253" y="536"/>
                      </a:cubicBezTo>
                      <a:cubicBezTo>
                        <a:pt x="253" y="458"/>
                        <a:pt x="292" y="419"/>
                        <a:pt x="389" y="341"/>
                      </a:cubicBezTo>
                      <a:cubicBezTo>
                        <a:pt x="525" y="263"/>
                        <a:pt x="681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58" y="730"/>
                        <a:pt x="136" y="808"/>
                      </a:cubicBezTo>
                      <a:lnTo>
                        <a:pt x="253" y="730"/>
                      </a:lnTo>
                      <a:cubicBezTo>
                        <a:pt x="262" y="726"/>
                        <a:pt x="274" y="723"/>
                        <a:pt x="286" y="723"/>
                      </a:cubicBezTo>
                      <a:cubicBezTo>
                        <a:pt x="328" y="723"/>
                        <a:pt x="384" y="749"/>
                        <a:pt x="428" y="808"/>
                      </a:cubicBezTo>
                      <a:cubicBezTo>
                        <a:pt x="448" y="847"/>
                        <a:pt x="448" y="925"/>
                        <a:pt x="370" y="983"/>
                      </a:cubicBezTo>
                      <a:lnTo>
                        <a:pt x="350" y="983"/>
                      </a:lnTo>
                      <a:cubicBezTo>
                        <a:pt x="486" y="1061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401" y="147"/>
                      </a:cubicBezTo>
                      <a:cubicBezTo>
                        <a:pt x="1236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0" name="Google Shape;9620;p70"/>
                <p:cNvSpPr/>
                <p:nvPr/>
              </p:nvSpPr>
              <p:spPr>
                <a:xfrm>
                  <a:off x="1305500" y="1135550"/>
                  <a:ext cx="83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22" extrusionOk="0">
                      <a:moveTo>
                        <a:pt x="184" y="0"/>
                      </a:moveTo>
                      <a:cubicBezTo>
                        <a:pt x="167" y="0"/>
                        <a:pt x="152" y="2"/>
                        <a:pt x="137" y="7"/>
                      </a:cubicBezTo>
                      <a:lnTo>
                        <a:pt x="1" y="85"/>
                      </a:lnTo>
                      <a:cubicBezTo>
                        <a:pt x="59" y="143"/>
                        <a:pt x="79" y="182"/>
                        <a:pt x="156" y="202"/>
                      </a:cubicBezTo>
                      <a:cubicBezTo>
                        <a:pt x="176" y="221"/>
                        <a:pt x="215" y="221"/>
                        <a:pt x="234" y="221"/>
                      </a:cubicBezTo>
                      <a:lnTo>
                        <a:pt x="254" y="221"/>
                      </a:lnTo>
                      <a:cubicBezTo>
                        <a:pt x="312" y="202"/>
                        <a:pt x="332" y="124"/>
                        <a:pt x="312" y="66"/>
                      </a:cubicBezTo>
                      <a:cubicBezTo>
                        <a:pt x="283" y="22"/>
                        <a:pt x="23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1" name="Google Shape;9621;p70"/>
                <p:cNvSpPr/>
                <p:nvPr/>
              </p:nvSpPr>
              <p:spPr>
                <a:xfrm>
                  <a:off x="1390150" y="10046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39" y="722"/>
                      </a:moveTo>
                      <a:cubicBezTo>
                        <a:pt x="353" y="732"/>
                        <a:pt x="370" y="742"/>
                        <a:pt x="389" y="749"/>
                      </a:cubicBezTo>
                      <a:cubicBezTo>
                        <a:pt x="409" y="763"/>
                        <a:pt x="430" y="776"/>
                        <a:pt x="453" y="788"/>
                      </a:cubicBezTo>
                      <a:lnTo>
                        <a:pt x="453" y="788"/>
                      </a:lnTo>
                      <a:cubicBezTo>
                        <a:pt x="451" y="781"/>
                        <a:pt x="450" y="775"/>
                        <a:pt x="447" y="769"/>
                      </a:cubicBezTo>
                      <a:cubicBezTo>
                        <a:pt x="434" y="741"/>
                        <a:pt x="390" y="723"/>
                        <a:pt x="339" y="722"/>
                      </a:cubicBezTo>
                      <a:close/>
                      <a:moveTo>
                        <a:pt x="827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32"/>
                        <a:pt x="58" y="730"/>
                        <a:pt x="136" y="827"/>
                      </a:cubicBezTo>
                      <a:lnTo>
                        <a:pt x="272" y="730"/>
                      </a:lnTo>
                      <a:cubicBezTo>
                        <a:pt x="293" y="725"/>
                        <a:pt x="314" y="722"/>
                        <a:pt x="334" y="722"/>
                      </a:cubicBezTo>
                      <a:cubicBezTo>
                        <a:pt x="335" y="722"/>
                        <a:pt x="337" y="722"/>
                        <a:pt x="339" y="722"/>
                      </a:cubicBezTo>
                      <a:lnTo>
                        <a:pt x="339" y="722"/>
                      </a:lnTo>
                      <a:cubicBezTo>
                        <a:pt x="278" y="680"/>
                        <a:pt x="253" y="617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06" y="282"/>
                        <a:pt x="681" y="263"/>
                        <a:pt x="837" y="263"/>
                      </a:cubicBezTo>
                      <a:cubicBezTo>
                        <a:pt x="992" y="263"/>
                        <a:pt x="1148" y="282"/>
                        <a:pt x="1265" y="360"/>
                      </a:cubicBezTo>
                      <a:cubicBezTo>
                        <a:pt x="1362" y="418"/>
                        <a:pt x="1420" y="477"/>
                        <a:pt x="1420" y="555"/>
                      </a:cubicBezTo>
                      <a:cubicBezTo>
                        <a:pt x="1420" y="632"/>
                        <a:pt x="1362" y="671"/>
                        <a:pt x="1265" y="749"/>
                      </a:cubicBezTo>
                      <a:cubicBezTo>
                        <a:pt x="1148" y="827"/>
                        <a:pt x="982" y="866"/>
                        <a:pt x="820" y="866"/>
                      </a:cubicBezTo>
                      <a:cubicBezTo>
                        <a:pt x="686" y="866"/>
                        <a:pt x="555" y="840"/>
                        <a:pt x="453" y="788"/>
                      </a:cubicBezTo>
                      <a:lnTo>
                        <a:pt x="453" y="788"/>
                      </a:lnTo>
                      <a:cubicBezTo>
                        <a:pt x="466" y="843"/>
                        <a:pt x="459" y="909"/>
                        <a:pt x="389" y="944"/>
                      </a:cubicBezTo>
                      <a:lnTo>
                        <a:pt x="350" y="963"/>
                      </a:lnTo>
                      <a:cubicBezTo>
                        <a:pt x="486" y="1041"/>
                        <a:pt x="661" y="1060"/>
                        <a:pt x="837" y="1060"/>
                      </a:cubicBezTo>
                      <a:cubicBezTo>
                        <a:pt x="1031" y="1060"/>
                        <a:pt x="1245" y="1022"/>
                        <a:pt x="1381" y="924"/>
                      </a:cubicBezTo>
                      <a:cubicBezTo>
                        <a:pt x="1556" y="827"/>
                        <a:pt x="1654" y="671"/>
                        <a:pt x="1654" y="535"/>
                      </a:cubicBezTo>
                      <a:cubicBezTo>
                        <a:pt x="1654" y="380"/>
                        <a:pt x="1556" y="243"/>
                        <a:pt x="1381" y="146"/>
                      </a:cubicBezTo>
                      <a:cubicBezTo>
                        <a:pt x="1226" y="49"/>
                        <a:pt x="1026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2" name="Google Shape;9622;p70"/>
                <p:cNvSpPr/>
                <p:nvPr/>
              </p:nvSpPr>
              <p:spPr>
                <a:xfrm>
                  <a:off x="1393550" y="1023175"/>
                  <a:ext cx="827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2" extrusionOk="0">
                      <a:moveTo>
                        <a:pt x="194" y="1"/>
                      </a:moveTo>
                      <a:cubicBezTo>
                        <a:pt x="175" y="1"/>
                        <a:pt x="156" y="3"/>
                        <a:pt x="136" y="8"/>
                      </a:cubicBezTo>
                      <a:lnTo>
                        <a:pt x="0" y="105"/>
                      </a:lnTo>
                      <a:cubicBezTo>
                        <a:pt x="39" y="125"/>
                        <a:pt x="97" y="164"/>
                        <a:pt x="136" y="203"/>
                      </a:cubicBezTo>
                      <a:cubicBezTo>
                        <a:pt x="156" y="222"/>
                        <a:pt x="195" y="222"/>
                        <a:pt x="214" y="261"/>
                      </a:cubicBezTo>
                      <a:lnTo>
                        <a:pt x="253" y="222"/>
                      </a:lnTo>
                      <a:cubicBezTo>
                        <a:pt x="311" y="203"/>
                        <a:pt x="331" y="125"/>
                        <a:pt x="311" y="67"/>
                      </a:cubicBezTo>
                      <a:cubicBezTo>
                        <a:pt x="297" y="23"/>
                        <a:pt x="249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3" name="Google Shape;9623;p70"/>
                <p:cNvSpPr/>
                <p:nvPr/>
              </p:nvSpPr>
              <p:spPr>
                <a:xfrm>
                  <a:off x="1301125" y="1025075"/>
                  <a:ext cx="408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81" extrusionOk="0">
                      <a:moveTo>
                        <a:pt x="818" y="263"/>
                      </a:moveTo>
                      <a:cubicBezTo>
                        <a:pt x="974" y="263"/>
                        <a:pt x="1129" y="302"/>
                        <a:pt x="1265" y="380"/>
                      </a:cubicBezTo>
                      <a:cubicBezTo>
                        <a:pt x="1363" y="419"/>
                        <a:pt x="1402" y="496"/>
                        <a:pt x="1402" y="574"/>
                      </a:cubicBezTo>
                      <a:cubicBezTo>
                        <a:pt x="1402" y="633"/>
                        <a:pt x="1343" y="691"/>
                        <a:pt x="1265" y="769"/>
                      </a:cubicBezTo>
                      <a:cubicBezTo>
                        <a:pt x="1139" y="837"/>
                        <a:pt x="974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0"/>
                        <a:pt x="234" y="633"/>
                        <a:pt x="234" y="574"/>
                      </a:cubicBezTo>
                      <a:cubicBezTo>
                        <a:pt x="234" y="496"/>
                        <a:pt x="293" y="419"/>
                        <a:pt x="390" y="380"/>
                      </a:cubicBezTo>
                      <a:cubicBezTo>
                        <a:pt x="507" y="302"/>
                        <a:pt x="682" y="263"/>
                        <a:pt x="818" y="26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4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93" y="730"/>
                        <a:pt x="351" y="749"/>
                        <a:pt x="390" y="808"/>
                      </a:cubicBezTo>
                      <a:cubicBezTo>
                        <a:pt x="409" y="866"/>
                        <a:pt x="409" y="924"/>
                        <a:pt x="331" y="983"/>
                      </a:cubicBezTo>
                      <a:cubicBezTo>
                        <a:pt x="487" y="1061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35" y="691"/>
                        <a:pt x="1635" y="535"/>
                      </a:cubicBezTo>
                      <a:cubicBezTo>
                        <a:pt x="1635" y="399"/>
                        <a:pt x="1538" y="24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4" name="Google Shape;9624;p70"/>
                <p:cNvSpPr/>
                <p:nvPr/>
              </p:nvSpPr>
              <p:spPr>
                <a:xfrm>
                  <a:off x="1303575" y="1043875"/>
                  <a:ext cx="780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1" extrusionOk="0">
                      <a:moveTo>
                        <a:pt x="180" y="1"/>
                      </a:moveTo>
                      <a:cubicBezTo>
                        <a:pt x="161" y="1"/>
                        <a:pt x="140" y="5"/>
                        <a:pt x="117" y="17"/>
                      </a:cubicBezTo>
                      <a:lnTo>
                        <a:pt x="0" y="75"/>
                      </a:lnTo>
                      <a:cubicBezTo>
                        <a:pt x="39" y="134"/>
                        <a:pt x="78" y="172"/>
                        <a:pt x="156" y="211"/>
                      </a:cubicBezTo>
                      <a:cubicBezTo>
                        <a:pt x="195" y="231"/>
                        <a:pt x="214" y="231"/>
                        <a:pt x="233" y="231"/>
                      </a:cubicBezTo>
                      <a:cubicBezTo>
                        <a:pt x="292" y="211"/>
                        <a:pt x="311" y="134"/>
                        <a:pt x="292" y="56"/>
                      </a:cubicBezTo>
                      <a:cubicBezTo>
                        <a:pt x="264" y="28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5" name="Google Shape;9625;p70"/>
                <p:cNvSpPr/>
                <p:nvPr/>
              </p:nvSpPr>
              <p:spPr>
                <a:xfrm>
                  <a:off x="1218925" y="979825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352" y="705"/>
                      </a:moveTo>
                      <a:cubicBezTo>
                        <a:pt x="364" y="714"/>
                        <a:pt x="376" y="722"/>
                        <a:pt x="390" y="731"/>
                      </a:cubicBezTo>
                      <a:cubicBezTo>
                        <a:pt x="400" y="737"/>
                        <a:pt x="411" y="743"/>
                        <a:pt x="422" y="749"/>
                      </a:cubicBezTo>
                      <a:lnTo>
                        <a:pt x="422" y="749"/>
                      </a:lnTo>
                      <a:cubicBezTo>
                        <a:pt x="408" y="720"/>
                        <a:pt x="382" y="706"/>
                        <a:pt x="352" y="705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50"/>
                        <a:pt x="254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40" y="731"/>
                        <a:pt x="118" y="828"/>
                      </a:cubicBezTo>
                      <a:lnTo>
                        <a:pt x="254" y="731"/>
                      </a:lnTo>
                      <a:cubicBezTo>
                        <a:pt x="286" y="714"/>
                        <a:pt x="318" y="705"/>
                        <a:pt x="346" y="705"/>
                      </a:cubicBezTo>
                      <a:cubicBezTo>
                        <a:pt x="348" y="705"/>
                        <a:pt x="350" y="705"/>
                        <a:pt x="352" y="705"/>
                      </a:cubicBezTo>
                      <a:lnTo>
                        <a:pt x="352" y="705"/>
                      </a:lnTo>
                      <a:cubicBezTo>
                        <a:pt x="278" y="651"/>
                        <a:pt x="234" y="586"/>
                        <a:pt x="234" y="536"/>
                      </a:cubicBezTo>
                      <a:cubicBezTo>
                        <a:pt x="234" y="458"/>
                        <a:pt x="293" y="380"/>
                        <a:pt x="390" y="341"/>
                      </a:cubicBezTo>
                      <a:cubicBezTo>
                        <a:pt x="507" y="264"/>
                        <a:pt x="682" y="244"/>
                        <a:pt x="818" y="244"/>
                      </a:cubicBezTo>
                      <a:cubicBezTo>
                        <a:pt x="974" y="244"/>
                        <a:pt x="1149" y="264"/>
                        <a:pt x="1265" y="341"/>
                      </a:cubicBezTo>
                      <a:cubicBezTo>
                        <a:pt x="1363" y="380"/>
                        <a:pt x="1402" y="458"/>
                        <a:pt x="1402" y="536"/>
                      </a:cubicBezTo>
                      <a:cubicBezTo>
                        <a:pt x="1402" y="594"/>
                        <a:pt x="1363" y="653"/>
                        <a:pt x="1265" y="731"/>
                      </a:cubicBezTo>
                      <a:cubicBezTo>
                        <a:pt x="1139" y="799"/>
                        <a:pt x="974" y="833"/>
                        <a:pt x="813" y="833"/>
                      </a:cubicBezTo>
                      <a:cubicBezTo>
                        <a:pt x="668" y="833"/>
                        <a:pt x="526" y="805"/>
                        <a:pt x="422" y="749"/>
                      </a:cubicBezTo>
                      <a:lnTo>
                        <a:pt x="422" y="749"/>
                      </a:lnTo>
                      <a:cubicBezTo>
                        <a:pt x="425" y="755"/>
                        <a:pt x="427" y="762"/>
                        <a:pt x="429" y="769"/>
                      </a:cubicBezTo>
                      <a:cubicBezTo>
                        <a:pt x="448" y="828"/>
                        <a:pt x="448" y="886"/>
                        <a:pt x="390" y="945"/>
                      </a:cubicBezTo>
                      <a:lnTo>
                        <a:pt x="332" y="964"/>
                      </a:lnTo>
                      <a:cubicBezTo>
                        <a:pt x="487" y="104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8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50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6" name="Google Shape;9626;p70"/>
                <p:cNvSpPr/>
                <p:nvPr/>
              </p:nvSpPr>
              <p:spPr>
                <a:xfrm>
                  <a:off x="1222350" y="997675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0"/>
                      </a:moveTo>
                      <a:cubicBezTo>
                        <a:pt x="200" y="0"/>
                        <a:pt x="178" y="5"/>
                        <a:pt x="156" y="17"/>
                      </a:cubicBezTo>
                      <a:lnTo>
                        <a:pt x="0" y="114"/>
                      </a:lnTo>
                      <a:cubicBezTo>
                        <a:pt x="39" y="133"/>
                        <a:pt x="78" y="172"/>
                        <a:pt x="136" y="211"/>
                      </a:cubicBezTo>
                      <a:cubicBezTo>
                        <a:pt x="156" y="231"/>
                        <a:pt x="175" y="231"/>
                        <a:pt x="234" y="250"/>
                      </a:cubicBezTo>
                      <a:lnTo>
                        <a:pt x="272" y="231"/>
                      </a:lnTo>
                      <a:cubicBezTo>
                        <a:pt x="331" y="211"/>
                        <a:pt x="350" y="133"/>
                        <a:pt x="331" y="55"/>
                      </a:cubicBezTo>
                      <a:cubicBezTo>
                        <a:pt x="303" y="28"/>
                        <a:pt x="266" y="0"/>
                        <a:pt x="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7" name="Google Shape;9627;p70"/>
                <p:cNvSpPr/>
                <p:nvPr/>
              </p:nvSpPr>
              <p:spPr>
                <a:xfrm>
                  <a:off x="1107550" y="1012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350" y="711"/>
                      </a:moveTo>
                      <a:lnTo>
                        <a:pt x="350" y="711"/>
                      </a:lnTo>
                      <a:cubicBezTo>
                        <a:pt x="362" y="718"/>
                        <a:pt x="376" y="725"/>
                        <a:pt x="390" y="730"/>
                      </a:cubicBezTo>
                      <a:cubicBezTo>
                        <a:pt x="402" y="739"/>
                        <a:pt x="414" y="747"/>
                        <a:pt x="427" y="755"/>
                      </a:cubicBezTo>
                      <a:lnTo>
                        <a:pt x="427" y="755"/>
                      </a:lnTo>
                      <a:cubicBezTo>
                        <a:pt x="406" y="727"/>
                        <a:pt x="380" y="713"/>
                        <a:pt x="350" y="711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lnTo>
                        <a:pt x="273" y="730"/>
                      </a:lnTo>
                      <a:cubicBezTo>
                        <a:pt x="299" y="718"/>
                        <a:pt x="323" y="711"/>
                        <a:pt x="344" y="711"/>
                      </a:cubicBezTo>
                      <a:cubicBezTo>
                        <a:pt x="346" y="711"/>
                        <a:pt x="348" y="711"/>
                        <a:pt x="350" y="711"/>
                      </a:cubicBezTo>
                      <a:lnTo>
                        <a:pt x="350" y="711"/>
                      </a:lnTo>
                      <a:cubicBezTo>
                        <a:pt x="277" y="669"/>
                        <a:pt x="234" y="602"/>
                        <a:pt x="234" y="536"/>
                      </a:cubicBezTo>
                      <a:cubicBezTo>
                        <a:pt x="234" y="478"/>
                        <a:pt x="293" y="400"/>
                        <a:pt x="390" y="341"/>
                      </a:cubicBezTo>
                      <a:cubicBezTo>
                        <a:pt x="507" y="283"/>
                        <a:pt x="682" y="244"/>
                        <a:pt x="837" y="244"/>
                      </a:cubicBezTo>
                      <a:cubicBezTo>
                        <a:pt x="993" y="244"/>
                        <a:pt x="1149" y="264"/>
                        <a:pt x="1265" y="341"/>
                      </a:cubicBezTo>
                      <a:cubicBezTo>
                        <a:pt x="1363" y="400"/>
                        <a:pt x="1421" y="478"/>
                        <a:pt x="1421" y="536"/>
                      </a:cubicBezTo>
                      <a:cubicBezTo>
                        <a:pt x="1421" y="614"/>
                        <a:pt x="1363" y="672"/>
                        <a:pt x="1265" y="730"/>
                      </a:cubicBezTo>
                      <a:cubicBezTo>
                        <a:pt x="1149" y="808"/>
                        <a:pt x="983" y="847"/>
                        <a:pt x="820" y="847"/>
                      </a:cubicBezTo>
                      <a:cubicBezTo>
                        <a:pt x="675" y="847"/>
                        <a:pt x="532" y="816"/>
                        <a:pt x="427" y="755"/>
                      </a:cubicBezTo>
                      <a:lnTo>
                        <a:pt x="427" y="755"/>
                      </a:lnTo>
                      <a:cubicBezTo>
                        <a:pt x="435" y="765"/>
                        <a:pt x="442" y="776"/>
                        <a:pt x="448" y="789"/>
                      </a:cubicBezTo>
                      <a:cubicBezTo>
                        <a:pt x="468" y="828"/>
                        <a:pt x="468" y="906"/>
                        <a:pt x="39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62" y="1081"/>
                        <a:pt x="818" y="1081"/>
                      </a:cubicBezTo>
                      <a:cubicBezTo>
                        <a:pt x="1012" y="1081"/>
                        <a:pt x="124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8" name="Google Shape;9628;p70"/>
                <p:cNvSpPr/>
                <p:nvPr/>
              </p:nvSpPr>
              <p:spPr>
                <a:xfrm>
                  <a:off x="1110475" y="1030975"/>
                  <a:ext cx="87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1" extrusionOk="0">
                      <a:moveTo>
                        <a:pt x="211" y="0"/>
                      </a:moveTo>
                      <a:cubicBezTo>
                        <a:pt x="194" y="0"/>
                        <a:pt x="176" y="3"/>
                        <a:pt x="156" y="7"/>
                      </a:cubicBezTo>
                      <a:lnTo>
                        <a:pt x="0" y="105"/>
                      </a:lnTo>
                      <a:cubicBezTo>
                        <a:pt x="59" y="144"/>
                        <a:pt x="98" y="183"/>
                        <a:pt x="156" y="202"/>
                      </a:cubicBezTo>
                      <a:cubicBezTo>
                        <a:pt x="176" y="241"/>
                        <a:pt x="195" y="241"/>
                        <a:pt x="234" y="260"/>
                      </a:cubicBezTo>
                      <a:lnTo>
                        <a:pt x="273" y="241"/>
                      </a:lnTo>
                      <a:cubicBezTo>
                        <a:pt x="331" y="202"/>
                        <a:pt x="351" y="144"/>
                        <a:pt x="331" y="66"/>
                      </a:cubicBezTo>
                      <a:cubicBezTo>
                        <a:pt x="302" y="22"/>
                        <a:pt x="262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9" name="Google Shape;9629;p70"/>
                <p:cNvSpPr/>
                <p:nvPr/>
              </p:nvSpPr>
              <p:spPr>
                <a:xfrm>
                  <a:off x="348325" y="624550"/>
                  <a:ext cx="192150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592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7432" y="4591"/>
                      </a:lnTo>
                      <a:lnTo>
                        <a:pt x="7685" y="44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0" name="Google Shape;9630;p70"/>
                <p:cNvSpPr/>
                <p:nvPr/>
              </p:nvSpPr>
              <p:spPr>
                <a:xfrm>
                  <a:off x="533625" y="735925"/>
                  <a:ext cx="42825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12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1518" y="1012"/>
                      </a:lnTo>
                      <a:lnTo>
                        <a:pt x="1577" y="1012"/>
                      </a:lnTo>
                      <a:cubicBezTo>
                        <a:pt x="1635" y="1012"/>
                        <a:pt x="1654" y="992"/>
                        <a:pt x="1674" y="973"/>
                      </a:cubicBezTo>
                      <a:cubicBezTo>
                        <a:pt x="1713" y="915"/>
                        <a:pt x="1713" y="856"/>
                        <a:pt x="1635" y="798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1" name="Google Shape;9631;p70"/>
                <p:cNvSpPr/>
                <p:nvPr/>
              </p:nvSpPr>
              <p:spPr>
                <a:xfrm>
                  <a:off x="997150" y="752950"/>
                  <a:ext cx="5375" cy="1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7666" extrusionOk="0">
                      <a:moveTo>
                        <a:pt x="214" y="0"/>
                      </a:moveTo>
                      <a:lnTo>
                        <a:pt x="156" y="20"/>
                      </a:lnTo>
                      <a:cubicBezTo>
                        <a:pt x="137" y="20"/>
                        <a:pt x="117" y="39"/>
                        <a:pt x="117" y="39"/>
                      </a:cubicBezTo>
                      <a:lnTo>
                        <a:pt x="0" y="39"/>
                      </a:lnTo>
                      <a:lnTo>
                        <a:pt x="0" y="7646"/>
                      </a:lnTo>
                      <a:lnTo>
                        <a:pt x="214" y="7665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2" name="Google Shape;9632;p70"/>
                <p:cNvSpPr/>
                <p:nvPr/>
              </p:nvSpPr>
              <p:spPr>
                <a:xfrm>
                  <a:off x="996175" y="944575"/>
                  <a:ext cx="6350" cy="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57" extrusionOk="0">
                      <a:moveTo>
                        <a:pt x="0" y="0"/>
                      </a:moveTo>
                      <a:lnTo>
                        <a:pt x="0" y="39"/>
                      </a:lnTo>
                      <a:cubicBezTo>
                        <a:pt x="0" y="117"/>
                        <a:pt x="59" y="156"/>
                        <a:pt x="137" y="156"/>
                      </a:cubicBezTo>
                      <a:cubicBezTo>
                        <a:pt x="195" y="156"/>
                        <a:pt x="253" y="117"/>
                        <a:pt x="253" y="3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3" name="Google Shape;9633;p70"/>
                <p:cNvSpPr/>
                <p:nvPr/>
              </p:nvSpPr>
              <p:spPr>
                <a:xfrm>
                  <a:off x="996175" y="748075"/>
                  <a:ext cx="635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35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234"/>
                      </a:lnTo>
                      <a:lnTo>
                        <a:pt x="195" y="234"/>
                      </a:lnTo>
                      <a:lnTo>
                        <a:pt x="253" y="215"/>
                      </a:lnTo>
                      <a:lnTo>
                        <a:pt x="253" y="117"/>
                      </a:lnTo>
                      <a:cubicBezTo>
                        <a:pt x="253" y="40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4" name="Google Shape;9634;p70"/>
                <p:cNvSpPr/>
                <p:nvPr/>
              </p:nvSpPr>
              <p:spPr>
                <a:xfrm>
                  <a:off x="1024375" y="880375"/>
                  <a:ext cx="4137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1" extrusionOk="0">
                      <a:moveTo>
                        <a:pt x="857" y="234"/>
                      </a:moveTo>
                      <a:cubicBezTo>
                        <a:pt x="1013" y="234"/>
                        <a:pt x="1168" y="253"/>
                        <a:pt x="1285" y="331"/>
                      </a:cubicBezTo>
                      <a:cubicBezTo>
                        <a:pt x="1363" y="390"/>
                        <a:pt x="1441" y="467"/>
                        <a:pt x="1441" y="526"/>
                      </a:cubicBezTo>
                      <a:cubicBezTo>
                        <a:pt x="1441" y="584"/>
                        <a:pt x="1382" y="642"/>
                        <a:pt x="1285" y="720"/>
                      </a:cubicBezTo>
                      <a:cubicBezTo>
                        <a:pt x="1168" y="788"/>
                        <a:pt x="1003" y="822"/>
                        <a:pt x="840" y="822"/>
                      </a:cubicBezTo>
                      <a:cubicBezTo>
                        <a:pt x="677" y="822"/>
                        <a:pt x="516" y="788"/>
                        <a:pt x="409" y="720"/>
                      </a:cubicBezTo>
                      <a:cubicBezTo>
                        <a:pt x="312" y="662"/>
                        <a:pt x="273" y="584"/>
                        <a:pt x="273" y="526"/>
                      </a:cubicBezTo>
                      <a:cubicBezTo>
                        <a:pt x="273" y="448"/>
                        <a:pt x="312" y="390"/>
                        <a:pt x="409" y="331"/>
                      </a:cubicBezTo>
                      <a:cubicBezTo>
                        <a:pt x="526" y="253"/>
                        <a:pt x="701" y="234"/>
                        <a:pt x="857" y="234"/>
                      </a:cubicBezTo>
                      <a:close/>
                      <a:moveTo>
                        <a:pt x="701" y="0"/>
                      </a:moveTo>
                      <a:cubicBezTo>
                        <a:pt x="526" y="39"/>
                        <a:pt x="390" y="59"/>
                        <a:pt x="273" y="137"/>
                      </a:cubicBezTo>
                      <a:cubicBezTo>
                        <a:pt x="98" y="234"/>
                        <a:pt x="1" y="370"/>
                        <a:pt x="1" y="526"/>
                      </a:cubicBezTo>
                      <a:cubicBezTo>
                        <a:pt x="1" y="662"/>
                        <a:pt x="98" y="818"/>
                        <a:pt x="273" y="89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3" y="1051"/>
                        <a:pt x="1246" y="993"/>
                        <a:pt x="1382" y="895"/>
                      </a:cubicBezTo>
                      <a:cubicBezTo>
                        <a:pt x="1557" y="798"/>
                        <a:pt x="1655" y="662"/>
                        <a:pt x="1655" y="526"/>
                      </a:cubicBezTo>
                      <a:cubicBezTo>
                        <a:pt x="1655" y="370"/>
                        <a:pt x="1557" y="214"/>
                        <a:pt x="1382" y="137"/>
                      </a:cubicBezTo>
                      <a:cubicBezTo>
                        <a:pt x="1265" y="59"/>
                        <a:pt x="1090" y="0"/>
                        <a:pt x="954" y="0"/>
                      </a:cubicBezTo>
                      <a:lnTo>
                        <a:pt x="954" y="59"/>
                      </a:lnTo>
                      <a:cubicBezTo>
                        <a:pt x="954" y="137"/>
                        <a:pt x="896" y="176"/>
                        <a:pt x="818" y="176"/>
                      </a:cubicBezTo>
                      <a:cubicBezTo>
                        <a:pt x="760" y="176"/>
                        <a:pt x="701" y="137"/>
                        <a:pt x="701" y="5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5" name="Google Shape;9635;p70"/>
                <p:cNvSpPr/>
                <p:nvPr/>
              </p:nvSpPr>
              <p:spPr>
                <a:xfrm>
                  <a:off x="1041900" y="726675"/>
                  <a:ext cx="635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149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6148"/>
                      </a:lnTo>
                      <a:lnTo>
                        <a:pt x="253" y="614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6" name="Google Shape;9636;p70"/>
                <p:cNvSpPr/>
                <p:nvPr/>
              </p:nvSpPr>
              <p:spPr>
                <a:xfrm>
                  <a:off x="1041900" y="721825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17"/>
                      </a:cubicBezTo>
                      <a:lnTo>
                        <a:pt x="0" y="350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7" name="Google Shape;9637;p70"/>
                <p:cNvSpPr/>
                <p:nvPr/>
              </p:nvSpPr>
              <p:spPr>
                <a:xfrm>
                  <a:off x="1041900" y="880375"/>
                  <a:ext cx="6350" cy="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76" extrusionOk="0">
                      <a:moveTo>
                        <a:pt x="0" y="0"/>
                      </a:moveTo>
                      <a:lnTo>
                        <a:pt x="0" y="59"/>
                      </a:lnTo>
                      <a:cubicBezTo>
                        <a:pt x="0" y="137"/>
                        <a:pt x="59" y="176"/>
                        <a:pt x="117" y="176"/>
                      </a:cubicBezTo>
                      <a:cubicBezTo>
                        <a:pt x="195" y="176"/>
                        <a:pt x="253" y="137"/>
                        <a:pt x="253" y="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8" name="Google Shape;9638;p70"/>
                <p:cNvSpPr/>
                <p:nvPr/>
              </p:nvSpPr>
              <p:spPr>
                <a:xfrm>
                  <a:off x="1070600" y="821025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17" y="215"/>
                      </a:moveTo>
                      <a:cubicBezTo>
                        <a:pt x="992" y="215"/>
                        <a:pt x="1128" y="234"/>
                        <a:pt x="1265" y="312"/>
                      </a:cubicBezTo>
                      <a:cubicBezTo>
                        <a:pt x="1362" y="390"/>
                        <a:pt x="1401" y="468"/>
                        <a:pt x="1401" y="507"/>
                      </a:cubicBezTo>
                      <a:cubicBezTo>
                        <a:pt x="1401" y="585"/>
                        <a:pt x="1362" y="623"/>
                        <a:pt x="1265" y="701"/>
                      </a:cubicBezTo>
                      <a:cubicBezTo>
                        <a:pt x="1138" y="769"/>
                        <a:pt x="973" y="803"/>
                        <a:pt x="812" y="803"/>
                      </a:cubicBezTo>
                      <a:cubicBezTo>
                        <a:pt x="652" y="803"/>
                        <a:pt x="496" y="769"/>
                        <a:pt x="389" y="701"/>
                      </a:cubicBezTo>
                      <a:cubicBezTo>
                        <a:pt x="292" y="643"/>
                        <a:pt x="234" y="585"/>
                        <a:pt x="234" y="507"/>
                      </a:cubicBezTo>
                      <a:cubicBezTo>
                        <a:pt x="234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17" y="215"/>
                      </a:cubicBezTo>
                      <a:close/>
                      <a:moveTo>
                        <a:pt x="700" y="1"/>
                      </a:moveTo>
                      <a:cubicBezTo>
                        <a:pt x="52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28" y="993"/>
                        <a:pt x="623" y="1032"/>
                        <a:pt x="817" y="1032"/>
                      </a:cubicBezTo>
                      <a:cubicBezTo>
                        <a:pt x="1012" y="1032"/>
                        <a:pt x="1245" y="993"/>
                        <a:pt x="1381" y="896"/>
                      </a:cubicBezTo>
                      <a:cubicBezTo>
                        <a:pt x="1556" y="799"/>
                        <a:pt x="1654" y="643"/>
                        <a:pt x="1654" y="507"/>
                      </a:cubicBezTo>
                      <a:cubicBezTo>
                        <a:pt x="1654" y="371"/>
                        <a:pt x="1556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118"/>
                        <a:pt x="876" y="176"/>
                        <a:pt x="81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9" name="Google Shape;9639;p70"/>
                <p:cNvSpPr/>
                <p:nvPr/>
              </p:nvSpPr>
              <p:spPr>
                <a:xfrm>
                  <a:off x="1088100" y="699925"/>
                  <a:ext cx="6350" cy="1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845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4825"/>
                      </a:lnTo>
                      <a:cubicBezTo>
                        <a:pt x="78" y="4825"/>
                        <a:pt x="156" y="4825"/>
                        <a:pt x="253" y="4845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0" name="Google Shape;9640;p70"/>
                <p:cNvSpPr/>
                <p:nvPr/>
              </p:nvSpPr>
              <p:spPr>
                <a:xfrm>
                  <a:off x="1088100" y="695550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1" name="Google Shape;9641;p70"/>
                <p:cNvSpPr/>
                <p:nvPr/>
              </p:nvSpPr>
              <p:spPr>
                <a:xfrm>
                  <a:off x="1088100" y="820675"/>
                  <a:ext cx="635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1" extrusionOk="0">
                      <a:moveTo>
                        <a:pt x="120" y="0"/>
                      </a:moveTo>
                      <a:cubicBezTo>
                        <a:pt x="78" y="0"/>
                        <a:pt x="39" y="5"/>
                        <a:pt x="0" y="15"/>
                      </a:cubicBezTo>
                      <a:lnTo>
                        <a:pt x="0" y="54"/>
                      </a:lnTo>
                      <a:cubicBezTo>
                        <a:pt x="0" y="132"/>
                        <a:pt x="59" y="190"/>
                        <a:pt x="117" y="190"/>
                      </a:cubicBezTo>
                      <a:cubicBezTo>
                        <a:pt x="195" y="190"/>
                        <a:pt x="253" y="132"/>
                        <a:pt x="253" y="54"/>
                      </a:cubicBezTo>
                      <a:lnTo>
                        <a:pt x="253" y="15"/>
                      </a:lnTo>
                      <a:cubicBezTo>
                        <a:pt x="205" y="5"/>
                        <a:pt x="161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2" name="Google Shape;9642;p70"/>
                <p:cNvSpPr/>
                <p:nvPr/>
              </p:nvSpPr>
              <p:spPr>
                <a:xfrm>
                  <a:off x="1116300" y="757325"/>
                  <a:ext cx="41375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2" extrusionOk="0">
                      <a:moveTo>
                        <a:pt x="818" y="214"/>
                      </a:moveTo>
                      <a:cubicBezTo>
                        <a:pt x="993" y="214"/>
                        <a:pt x="1129" y="234"/>
                        <a:pt x="1246" y="312"/>
                      </a:cubicBezTo>
                      <a:cubicBezTo>
                        <a:pt x="1363" y="389"/>
                        <a:pt x="1402" y="448"/>
                        <a:pt x="1402" y="506"/>
                      </a:cubicBezTo>
                      <a:cubicBezTo>
                        <a:pt x="1402" y="584"/>
                        <a:pt x="1363" y="623"/>
                        <a:pt x="1265" y="701"/>
                      </a:cubicBezTo>
                      <a:cubicBezTo>
                        <a:pt x="1139" y="769"/>
                        <a:pt x="974" y="803"/>
                        <a:pt x="813" y="803"/>
                      </a:cubicBezTo>
                      <a:cubicBezTo>
                        <a:pt x="653" y="803"/>
                        <a:pt x="497" y="769"/>
                        <a:pt x="390" y="701"/>
                      </a:cubicBezTo>
                      <a:cubicBezTo>
                        <a:pt x="293" y="642"/>
                        <a:pt x="234" y="584"/>
                        <a:pt x="234" y="506"/>
                      </a:cubicBezTo>
                      <a:cubicBezTo>
                        <a:pt x="234" y="428"/>
                        <a:pt x="293" y="389"/>
                        <a:pt x="390" y="312"/>
                      </a:cubicBezTo>
                      <a:cubicBezTo>
                        <a:pt x="507" y="234"/>
                        <a:pt x="682" y="214"/>
                        <a:pt x="818" y="214"/>
                      </a:cubicBezTo>
                      <a:close/>
                      <a:moveTo>
                        <a:pt x="701" y="0"/>
                      </a:moveTo>
                      <a:cubicBezTo>
                        <a:pt x="526" y="20"/>
                        <a:pt x="390" y="39"/>
                        <a:pt x="254" y="117"/>
                      </a:cubicBezTo>
                      <a:cubicBezTo>
                        <a:pt x="98" y="214"/>
                        <a:pt x="1" y="351"/>
                        <a:pt x="1" y="506"/>
                      </a:cubicBezTo>
                      <a:cubicBezTo>
                        <a:pt x="1" y="642"/>
                        <a:pt x="98" y="798"/>
                        <a:pt x="254" y="895"/>
                      </a:cubicBezTo>
                      <a:cubicBezTo>
                        <a:pt x="429" y="993"/>
                        <a:pt x="623" y="1031"/>
                        <a:pt x="818" y="1031"/>
                      </a:cubicBezTo>
                      <a:cubicBezTo>
                        <a:pt x="1013" y="1031"/>
                        <a:pt x="1227" y="993"/>
                        <a:pt x="1382" y="895"/>
                      </a:cubicBezTo>
                      <a:cubicBezTo>
                        <a:pt x="1557" y="798"/>
                        <a:pt x="1655" y="642"/>
                        <a:pt x="1655" y="506"/>
                      </a:cubicBezTo>
                      <a:cubicBezTo>
                        <a:pt x="1655" y="351"/>
                        <a:pt x="1557" y="214"/>
                        <a:pt x="1382" y="117"/>
                      </a:cubicBezTo>
                      <a:cubicBezTo>
                        <a:pt x="1246" y="39"/>
                        <a:pt x="1090" y="0"/>
                        <a:pt x="935" y="0"/>
                      </a:cubicBezTo>
                      <a:lnTo>
                        <a:pt x="935" y="39"/>
                      </a:lnTo>
                      <a:cubicBezTo>
                        <a:pt x="935" y="117"/>
                        <a:pt x="896" y="156"/>
                        <a:pt x="818" y="156"/>
                      </a:cubicBezTo>
                      <a:cubicBezTo>
                        <a:pt x="740" y="156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3" name="Google Shape;9643;p70"/>
                <p:cNvSpPr/>
                <p:nvPr/>
              </p:nvSpPr>
              <p:spPr>
                <a:xfrm>
                  <a:off x="1133825" y="673675"/>
                  <a:ext cx="585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347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0" y="3346"/>
                      </a:lnTo>
                      <a:cubicBezTo>
                        <a:pt x="39" y="3327"/>
                        <a:pt x="83" y="3317"/>
                        <a:pt x="124" y="3317"/>
                      </a:cubicBezTo>
                      <a:cubicBezTo>
                        <a:pt x="166" y="3317"/>
                        <a:pt x="205" y="3327"/>
                        <a:pt x="234" y="3346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4" name="Google Shape;9644;p70"/>
                <p:cNvSpPr/>
                <p:nvPr/>
              </p:nvSpPr>
              <p:spPr>
                <a:xfrm>
                  <a:off x="1133825" y="668800"/>
                  <a:ext cx="58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51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34" y="195"/>
                      </a:lnTo>
                      <a:lnTo>
                        <a:pt x="234" y="13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5" name="Google Shape;9645;p70"/>
                <p:cNvSpPr/>
                <p:nvPr/>
              </p:nvSpPr>
              <p:spPr>
                <a:xfrm>
                  <a:off x="1133825" y="756600"/>
                  <a:ext cx="585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85" extrusionOk="0">
                      <a:moveTo>
                        <a:pt x="124" y="0"/>
                      </a:moveTo>
                      <a:cubicBezTo>
                        <a:pt x="83" y="0"/>
                        <a:pt x="39" y="10"/>
                        <a:pt x="0" y="29"/>
                      </a:cubicBezTo>
                      <a:lnTo>
                        <a:pt x="0" y="68"/>
                      </a:lnTo>
                      <a:cubicBezTo>
                        <a:pt x="0" y="146"/>
                        <a:pt x="39" y="185"/>
                        <a:pt x="117" y="185"/>
                      </a:cubicBezTo>
                      <a:cubicBezTo>
                        <a:pt x="195" y="185"/>
                        <a:pt x="234" y="146"/>
                        <a:pt x="234" y="68"/>
                      </a:cubicBezTo>
                      <a:lnTo>
                        <a:pt x="234" y="29"/>
                      </a:lnTo>
                      <a:cubicBezTo>
                        <a:pt x="205" y="10"/>
                        <a:pt x="166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646" name="Google Shape;9646;p70"/>
            <p:cNvGrpSpPr/>
            <p:nvPr/>
          </p:nvGrpSpPr>
          <p:grpSpPr>
            <a:xfrm flipH="1">
              <a:off x="832700" y="2673975"/>
              <a:ext cx="1314274" cy="809400"/>
              <a:chOff x="5522300" y="5335650"/>
              <a:chExt cx="1314274" cy="809400"/>
            </a:xfrm>
          </p:grpSpPr>
          <p:sp>
            <p:nvSpPr>
              <p:cNvPr id="9647" name="Google Shape;9647;p7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7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7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7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7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7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7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7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7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7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7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7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7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7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7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7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7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7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7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7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7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7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7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7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7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7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3" name="Google Shape;9673;p7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4" name="Google Shape;9674;p7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5" name="Google Shape;9675;p7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6" name="Google Shape;9676;p7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7" name="Google Shape;9677;p7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8" name="Google Shape;9678;p7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9" name="Google Shape;9679;p7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0" name="Google Shape;9680;p7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1" name="Google Shape;9681;p7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2" name="Google Shape;9682;p7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3" name="Google Shape;9683;p7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4" name="Google Shape;9684;p7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5" name="Google Shape;9685;p7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6" name="Google Shape;9686;p7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7" name="Google Shape;9687;p7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8" name="Google Shape;9688;p7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7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0" name="Google Shape;9690;p7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1" name="Google Shape;9691;p7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7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3" name="Google Shape;9693;p7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4" name="Google Shape;9694;p7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5" name="Google Shape;9695;p7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6" name="Google Shape;9696;p7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7" name="Google Shape;9697;p7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8" name="Google Shape;9698;p7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9" name="Google Shape;9699;p7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0" name="Google Shape;9700;p7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1" name="Google Shape;9701;p7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2" name="Google Shape;9702;p7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3" name="Google Shape;9703;p7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4" name="Google Shape;9704;p7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5" name="Google Shape;9705;p7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6" name="Google Shape;9706;p7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7" name="Google Shape;9707;p7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8" name="Google Shape;9708;p7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9" name="Google Shape;9709;p7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0" name="Google Shape;9710;p7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1" name="Google Shape;9711;p7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2" name="Google Shape;9712;p7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3" name="Google Shape;9713;p7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4" name="Google Shape;9714;p7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5" name="Google Shape;9715;p7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6" name="Google Shape;9716;p7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7" name="Google Shape;9717;p7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8" name="Google Shape;9718;p7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9" name="Google Shape;9719;p7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0" name="Google Shape;9720;p7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1" name="Google Shape;9721;p7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2" name="Google Shape;9722;p7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3" name="Google Shape;9723;p7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4" name="Google Shape;9724;p7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5" name="Google Shape;9725;p7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6" name="Google Shape;9726;p7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7" name="Google Shape;9727;p7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8" name="Google Shape;9728;p7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9" name="Google Shape;9729;p7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0" name="Google Shape;9730;p7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1" name="Google Shape;9731;p7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2" name="Google Shape;9732;p7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7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7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7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7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7" name="Google Shape;9737;p70"/>
            <p:cNvGrpSpPr/>
            <p:nvPr/>
          </p:nvGrpSpPr>
          <p:grpSpPr>
            <a:xfrm>
              <a:off x="1744080" y="889627"/>
              <a:ext cx="642501" cy="606585"/>
              <a:chOff x="-4345070" y="3726402"/>
              <a:chExt cx="642501" cy="606585"/>
            </a:xfrm>
          </p:grpSpPr>
          <p:sp>
            <p:nvSpPr>
              <p:cNvPr id="9738" name="Google Shape;9738;p7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9" name="Google Shape;9739;p7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7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1" name="Google Shape;9741;p7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2" name="Google Shape;9742;p7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7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7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7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6" name="Google Shape;9746;p7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7" name="Google Shape;9747;p7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8" name="Google Shape;9748;p7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9" name="Google Shape;9749;p7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0" name="Google Shape;9750;p7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1" name="Google Shape;9751;p70"/>
            <p:cNvGrpSpPr/>
            <p:nvPr/>
          </p:nvGrpSpPr>
          <p:grpSpPr>
            <a:xfrm>
              <a:off x="470130" y="4170515"/>
              <a:ext cx="642501" cy="606585"/>
              <a:chOff x="-4345070" y="3726402"/>
              <a:chExt cx="642501" cy="606585"/>
            </a:xfrm>
          </p:grpSpPr>
          <p:sp>
            <p:nvSpPr>
              <p:cNvPr id="9752" name="Google Shape;9752;p7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3" name="Google Shape;9753;p7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4" name="Google Shape;9754;p7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5" name="Google Shape;9755;p7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6" name="Google Shape;9756;p7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7" name="Google Shape;9757;p7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8" name="Google Shape;9758;p7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9" name="Google Shape;9759;p7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0" name="Google Shape;9760;p7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1" name="Google Shape;9761;p7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2" name="Google Shape;9762;p7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3" name="Google Shape;9763;p7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4" name="Google Shape;9764;p7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5" name="Google Shape;9765;p70"/>
            <p:cNvGrpSpPr/>
            <p:nvPr/>
          </p:nvGrpSpPr>
          <p:grpSpPr>
            <a:xfrm>
              <a:off x="545559" y="1231612"/>
              <a:ext cx="491637" cy="986062"/>
              <a:chOff x="4225370" y="-782119"/>
              <a:chExt cx="299250" cy="600196"/>
            </a:xfrm>
          </p:grpSpPr>
          <p:sp>
            <p:nvSpPr>
              <p:cNvPr id="9766" name="Google Shape;9766;p7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7" name="Google Shape;9767;p7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8" name="Google Shape;9768;p7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9" name="Google Shape;9769;p7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0" name="Google Shape;9770;p7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1" name="Google Shape;9771;p7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2" name="Google Shape;9772;p7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3" name="Google Shape;9773;p7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4" name="Google Shape;9774;p7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5" name="Google Shape;9775;p7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6" name="Google Shape;9776;p7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7" name="Google Shape;9777;p7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8" name="Google Shape;9778;p70"/>
            <p:cNvGrpSpPr/>
            <p:nvPr/>
          </p:nvGrpSpPr>
          <p:grpSpPr>
            <a:xfrm>
              <a:off x="2186560" y="3358975"/>
              <a:ext cx="373850" cy="899213"/>
              <a:chOff x="10985382" y="-7411116"/>
              <a:chExt cx="815553" cy="1961633"/>
            </a:xfrm>
          </p:grpSpPr>
          <p:sp>
            <p:nvSpPr>
              <p:cNvPr id="9779" name="Google Shape;9779;p7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0" name="Google Shape;9780;p7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1" name="Google Shape;9781;p7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2" name="Google Shape;9782;p7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3" name="Google Shape;9783;p70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4" name="Google Shape;9784;p7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5" name="Google Shape;9785;p7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6" name="Google Shape;9786;p7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7" name="Google Shape;9787;p7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8" name="Google Shape;9788;p7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9" name="Google Shape;9789;p7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0" name="Google Shape;9790;p7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1" name="Google Shape;9791;p7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2" name="Google Shape;9792;p7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3" name="Google Shape;9793;p7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4" name="Google Shape;9794;p7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5" name="Google Shape;9795;p7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96" name="Google Shape;9796;p70"/>
            <p:cNvGrpSpPr/>
            <p:nvPr/>
          </p:nvGrpSpPr>
          <p:grpSpPr>
            <a:xfrm>
              <a:off x="2015355" y="1934821"/>
              <a:ext cx="486408" cy="985516"/>
              <a:chOff x="-1021989" y="255195"/>
              <a:chExt cx="353263" cy="715750"/>
            </a:xfrm>
          </p:grpSpPr>
          <p:sp>
            <p:nvSpPr>
              <p:cNvPr id="9797" name="Google Shape;9797;p70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8" name="Google Shape;9798;p70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9" name="Google Shape;9799;p70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0" name="Google Shape;9800;p70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1" name="Google Shape;9801;p70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2" name="Google Shape;9802;p70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3" name="Google Shape;9803;p70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4" name="Google Shape;9804;p70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5" name="Google Shape;9805;p70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6" name="Google Shape;9806;p70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7" name="Google Shape;9807;p70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8" name="Google Shape;9808;p70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9" name="Google Shape;9809;p70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0" name="Google Shape;9810;p70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C462433-E89A-DBAF-960B-CC4B6E7DE843}"/>
              </a:ext>
            </a:extLst>
          </p:cNvPr>
          <p:cNvSpPr/>
          <p:nvPr/>
        </p:nvSpPr>
        <p:spPr>
          <a:xfrm>
            <a:off x="2841182" y="3606709"/>
            <a:ext cx="5484382" cy="682667"/>
          </a:xfrm>
          <a:prstGeom prst="rect">
            <a:avLst/>
          </a:prstGeom>
          <a:solidFill>
            <a:srgbClr val="EBEAEA"/>
          </a:solidFill>
          <a:ln>
            <a:solidFill>
              <a:srgbClr val="EBE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04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24" name="Google Shape;3024;p38"/>
          <p:cNvSpPr txBox="1">
            <a:spLocks noGrp="1"/>
          </p:cNvSpPr>
          <p:nvPr>
            <p:ph type="subTitle" idx="1"/>
          </p:nvPr>
        </p:nvSpPr>
        <p:spPr>
          <a:xfrm>
            <a:off x="902401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the DMM</a:t>
            </a:r>
          </a:p>
        </p:txBody>
      </p:sp>
      <p:sp>
        <p:nvSpPr>
          <p:cNvPr id="3025" name="Google Shape;3025;p38"/>
          <p:cNvSpPr txBox="1">
            <a:spLocks noGrp="1"/>
          </p:cNvSpPr>
          <p:nvPr>
            <p:ph type="subTitle" idx="2"/>
          </p:nvPr>
        </p:nvSpPr>
        <p:spPr>
          <a:xfrm>
            <a:off x="902405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Microcontroller, embedded SW and UI for PC in Python</a:t>
            </a:r>
          </a:p>
        </p:txBody>
      </p:sp>
      <p:sp>
        <p:nvSpPr>
          <p:cNvPr id="3026" name="Google Shape;3026;p38"/>
          <p:cNvSpPr txBox="1">
            <a:spLocks noGrp="1"/>
          </p:cNvSpPr>
          <p:nvPr>
            <p:ph type="subTitle" idx="3"/>
          </p:nvPr>
        </p:nvSpPr>
        <p:spPr>
          <a:xfrm>
            <a:off x="4827470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Extension PCB: ideas, problems and possible solutions</a:t>
            </a:r>
          </a:p>
        </p:txBody>
      </p:sp>
      <p:sp>
        <p:nvSpPr>
          <p:cNvPr id="3027" name="Google Shape;3027;p38"/>
          <p:cNvSpPr txBox="1">
            <a:spLocks noGrp="1"/>
          </p:cNvSpPr>
          <p:nvPr>
            <p:ph type="subTitle" idx="4"/>
          </p:nvPr>
        </p:nvSpPr>
        <p:spPr>
          <a:xfrm>
            <a:off x="4827470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I’ve learned and further improvements</a:t>
            </a:r>
          </a:p>
        </p:txBody>
      </p:sp>
      <p:sp>
        <p:nvSpPr>
          <p:cNvPr id="3028" name="Google Shape;3028;p38"/>
          <p:cNvSpPr txBox="1">
            <a:spLocks noGrp="1"/>
          </p:cNvSpPr>
          <p:nvPr>
            <p:ph type="title" idx="5"/>
          </p:nvPr>
        </p:nvSpPr>
        <p:spPr>
          <a:xfrm>
            <a:off x="902408" y="1497175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9" name="Google Shape;3029;p38"/>
          <p:cNvSpPr txBox="1">
            <a:spLocks noGrp="1"/>
          </p:cNvSpPr>
          <p:nvPr>
            <p:ph type="title" idx="6"/>
          </p:nvPr>
        </p:nvSpPr>
        <p:spPr>
          <a:xfrm>
            <a:off x="902409" y="308300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30" name="Google Shape;3030;p38"/>
          <p:cNvSpPr txBox="1">
            <a:spLocks noGrp="1"/>
          </p:cNvSpPr>
          <p:nvPr>
            <p:ph type="title" idx="7"/>
          </p:nvPr>
        </p:nvSpPr>
        <p:spPr>
          <a:xfrm>
            <a:off x="4827477" y="1497175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31" name="Google Shape;3031;p38"/>
          <p:cNvSpPr txBox="1">
            <a:spLocks noGrp="1"/>
          </p:cNvSpPr>
          <p:nvPr>
            <p:ph type="title" idx="8"/>
          </p:nvPr>
        </p:nvSpPr>
        <p:spPr>
          <a:xfrm>
            <a:off x="4827477" y="308300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32" name="Google Shape;3032;p38"/>
          <p:cNvSpPr txBox="1">
            <a:spLocks noGrp="1"/>
          </p:cNvSpPr>
          <p:nvPr>
            <p:ph type="subTitle" idx="9"/>
          </p:nvPr>
        </p:nvSpPr>
        <p:spPr>
          <a:xfrm>
            <a:off x="902400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3033" name="Google Shape;3033;p38"/>
          <p:cNvSpPr txBox="1">
            <a:spLocks noGrp="1"/>
          </p:cNvSpPr>
          <p:nvPr>
            <p:ph type="subTitle" idx="13"/>
          </p:nvPr>
        </p:nvSpPr>
        <p:spPr>
          <a:xfrm>
            <a:off x="4827472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Hardware</a:t>
            </a:r>
          </a:p>
        </p:txBody>
      </p:sp>
      <p:sp>
        <p:nvSpPr>
          <p:cNvPr id="3034" name="Google Shape;3034;p38"/>
          <p:cNvSpPr txBox="1">
            <a:spLocks noGrp="1"/>
          </p:cNvSpPr>
          <p:nvPr>
            <p:ph type="subTitle" idx="14"/>
          </p:nvPr>
        </p:nvSpPr>
        <p:spPr>
          <a:xfrm>
            <a:off x="902400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Software</a:t>
            </a:r>
          </a:p>
        </p:txBody>
      </p:sp>
      <p:sp>
        <p:nvSpPr>
          <p:cNvPr id="3035" name="Google Shape;3035;p38"/>
          <p:cNvSpPr txBox="1">
            <a:spLocks noGrp="1"/>
          </p:cNvSpPr>
          <p:nvPr>
            <p:ph type="subTitle" idx="15"/>
          </p:nvPr>
        </p:nvSpPr>
        <p:spPr>
          <a:xfrm>
            <a:off x="4827472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" name="Google Shape;3024;p38">
            <a:extLst>
              <a:ext uri="{FF2B5EF4-FFF2-40B4-BE49-F238E27FC236}">
                <a16:creationId xmlns:a16="http://schemas.microsoft.com/office/drawing/2014/main" id="{61220D7F-6290-4519-05B0-81305E69B036}"/>
              </a:ext>
            </a:extLst>
          </p:cNvPr>
          <p:cNvSpPr txBox="1">
            <a:spLocks/>
          </p:cNvSpPr>
          <p:nvPr/>
        </p:nvSpPr>
        <p:spPr>
          <a:xfrm>
            <a:off x="256234" y="4782225"/>
            <a:ext cx="8465736" cy="22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GB" sz="1200" dirty="0"/>
              <a:t>DMM = Digital Multimeter    |    PCB = Printed Circuit Board    |    SW = Software    |    UI = User Interface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651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Demonstration</a:t>
            </a:r>
            <a:endParaRPr sz="4000" dirty="0"/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14" name="Google Shape;3814;p40"/>
          <p:cNvSpPr txBox="1">
            <a:spLocks noGrp="1"/>
          </p:cNvSpPr>
          <p:nvPr>
            <p:ph type="subTitle" idx="1"/>
          </p:nvPr>
        </p:nvSpPr>
        <p:spPr>
          <a:xfrm>
            <a:off x="725402" y="2621594"/>
            <a:ext cx="37122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the DMM</a:t>
            </a:r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3024;p38">
            <a:extLst>
              <a:ext uri="{FF2B5EF4-FFF2-40B4-BE49-F238E27FC236}">
                <a16:creationId xmlns:a16="http://schemas.microsoft.com/office/drawing/2014/main" id="{12FE1E41-5F53-C9F8-DE63-39A1D80913AF}"/>
              </a:ext>
            </a:extLst>
          </p:cNvPr>
          <p:cNvSpPr txBox="1">
            <a:spLocks/>
          </p:cNvSpPr>
          <p:nvPr/>
        </p:nvSpPr>
        <p:spPr>
          <a:xfrm>
            <a:off x="256234" y="4782225"/>
            <a:ext cx="8465736" cy="22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GB" sz="1200" dirty="0"/>
              <a:t>DMM = Digital Multimeter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651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Hardware</a:t>
            </a:r>
            <a:endParaRPr sz="4000" dirty="0"/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14" name="Google Shape;3814;p40"/>
          <p:cNvSpPr txBox="1">
            <a:spLocks noGrp="1"/>
          </p:cNvSpPr>
          <p:nvPr>
            <p:ph type="subTitle" idx="1"/>
          </p:nvPr>
        </p:nvSpPr>
        <p:spPr>
          <a:xfrm>
            <a:off x="725402" y="2621594"/>
            <a:ext cx="37122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Extension PCB: ideas, problems and possible solutions</a:t>
            </a:r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3024;p38">
            <a:extLst>
              <a:ext uri="{FF2B5EF4-FFF2-40B4-BE49-F238E27FC236}">
                <a16:creationId xmlns:a16="http://schemas.microsoft.com/office/drawing/2014/main" id="{12FE1E41-5F53-C9F8-DE63-39A1D80913AF}"/>
              </a:ext>
            </a:extLst>
          </p:cNvPr>
          <p:cNvSpPr txBox="1">
            <a:spLocks/>
          </p:cNvSpPr>
          <p:nvPr/>
        </p:nvSpPr>
        <p:spPr>
          <a:xfrm>
            <a:off x="256234" y="4782225"/>
            <a:ext cx="8465736" cy="22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GB" sz="1200" dirty="0"/>
              <a:t>PCB = Printed Circuit Board</a:t>
            </a:r>
          </a:p>
        </p:txBody>
      </p:sp>
    </p:spTree>
    <p:extLst>
      <p:ext uri="{BB962C8B-B14F-4D97-AF65-F5344CB8AC3E}">
        <p14:creationId xmlns:p14="http://schemas.microsoft.com/office/powerpoint/2010/main" val="244320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9D5E955-03A3-48C8-95C9-550662DB86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5638" y="468981"/>
            <a:ext cx="5972723" cy="42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3B0B389-1D0C-47A7-899C-F726A7AD7E4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0E4086-3AD2-4636-B898-67B606C7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68" y="0"/>
            <a:ext cx="71784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9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3B0B389-1D0C-47A7-899C-F726A7AD7E4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0E4086-3AD2-4636-B898-67B606C7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3028" y="-4210050"/>
            <a:ext cx="15397028" cy="11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3B0B389-1D0C-47A7-899C-F726A7AD7E4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0E4086-3AD2-4636-B898-67B606C7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52978" y="-372625"/>
            <a:ext cx="15397028" cy="110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651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Software</a:t>
            </a:r>
            <a:endParaRPr sz="4000" dirty="0"/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814" name="Google Shape;3814;p40"/>
          <p:cNvSpPr txBox="1">
            <a:spLocks noGrp="1"/>
          </p:cNvSpPr>
          <p:nvPr>
            <p:ph type="subTitle" idx="1"/>
          </p:nvPr>
        </p:nvSpPr>
        <p:spPr>
          <a:xfrm>
            <a:off x="725402" y="2621594"/>
            <a:ext cx="37122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Microcontroller, embedded SW and UI for PC in Python</a:t>
            </a:r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3024;p38">
            <a:extLst>
              <a:ext uri="{FF2B5EF4-FFF2-40B4-BE49-F238E27FC236}">
                <a16:creationId xmlns:a16="http://schemas.microsoft.com/office/drawing/2014/main" id="{12FE1E41-5F53-C9F8-DE63-39A1D80913AF}"/>
              </a:ext>
            </a:extLst>
          </p:cNvPr>
          <p:cNvSpPr txBox="1">
            <a:spLocks/>
          </p:cNvSpPr>
          <p:nvPr/>
        </p:nvSpPr>
        <p:spPr>
          <a:xfrm>
            <a:off x="256234" y="4782225"/>
            <a:ext cx="8465736" cy="22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GB" sz="1200" dirty="0"/>
              <a:t>SW = Software    |    UI =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2704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miconductor Material by Slidesgo">
  <a:themeElements>
    <a:clrScheme name="Simple Light">
      <a:dk1>
        <a:srgbClr val="282A2E"/>
      </a:dk1>
      <a:lt1>
        <a:srgbClr val="EBEAEA"/>
      </a:lt1>
      <a:dk2>
        <a:srgbClr val="0E746B"/>
      </a:dk2>
      <a:lt2>
        <a:srgbClr val="2D9DD5"/>
      </a:lt2>
      <a:accent1>
        <a:srgbClr val="3D2BA1"/>
      </a:accent1>
      <a:accent2>
        <a:srgbClr val="0E2A47"/>
      </a:accent2>
      <a:accent3>
        <a:srgbClr val="D61818"/>
      </a:accent3>
      <a:accent4>
        <a:srgbClr val="FFBB33"/>
      </a:accent4>
      <a:accent5>
        <a:srgbClr val="CDCDCD"/>
      </a:accent5>
      <a:accent6>
        <a:srgbClr val="FFFFFF"/>
      </a:accent6>
      <a:hlink>
        <a:srgbClr val="282A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On-screen Show (16:9)</PresentationFormat>
  <Paragraphs>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Asap</vt:lpstr>
      <vt:lpstr>Anaheim</vt:lpstr>
      <vt:lpstr>Arial</vt:lpstr>
      <vt:lpstr>Bakbak One</vt:lpstr>
      <vt:lpstr>Semiconductor Material by Slidesgo</vt:lpstr>
      <vt:lpstr>CircuitVoyager Pre 1</vt:lpstr>
      <vt:lpstr>Table of contents</vt:lpstr>
      <vt:lpstr>Demonstration</vt:lpstr>
      <vt:lpstr>Hardware</vt:lpstr>
      <vt:lpstr>PowerPoint Presentation</vt:lpstr>
      <vt:lpstr>PowerPoint Presentation</vt:lpstr>
      <vt:lpstr>PowerPoint Presentation</vt:lpstr>
      <vt:lpstr>PowerPoint Presentation</vt:lpstr>
      <vt:lpstr>Software</vt:lpstr>
      <vt:lpstr>Firmware</vt:lpstr>
      <vt:lpstr>UI - App</vt:lpstr>
      <vt:lpstr>Conclusion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CircuitVoyager Pre 1</dc:title>
  <cp:lastModifiedBy>Joel Schaller</cp:lastModifiedBy>
  <cp:revision>1</cp:revision>
  <dcterms:modified xsi:type="dcterms:W3CDTF">2024-01-11T20:12:10Z</dcterms:modified>
</cp:coreProperties>
</file>